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4" r:id="rId4"/>
    <p:sldId id="1191" r:id="rId5"/>
    <p:sldId id="1193" r:id="rId6"/>
    <p:sldId id="1192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COZIDO À PORTUGUESA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Batatas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Arroz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Couve lombarda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Cenoura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Nabo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Carnes variadas (vaca, porco, frango)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Enchidos (farinheira, morcela, chouriço)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Orelha de porco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2181" r="24914" b="1396"/>
          <a:stretch/>
        </p:blipFill>
        <p:spPr>
          <a:xfrm>
            <a:off x="5950001" y="2478452"/>
            <a:ext cx="4246563" cy="27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dirty="0" smtClean="0"/>
              <a:t>Primeiramente, fomos até à horta da escola colher alguns legumes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dirty="0" smtClean="0"/>
              <a:t>Selecionar as folhas da couve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t="22411" r="22558"/>
          <a:stretch/>
        </p:blipFill>
        <p:spPr>
          <a:xfrm>
            <a:off x="7482255" y="2101363"/>
            <a:ext cx="2584938" cy="179029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r="31411"/>
          <a:stretch/>
        </p:blipFill>
        <p:spPr>
          <a:xfrm rot="5400000">
            <a:off x="7776149" y="3937371"/>
            <a:ext cx="1964865" cy="22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 smtClean="0"/>
              <a:t>3º) Lavar </a:t>
            </a:r>
            <a:r>
              <a:rPr lang="pt-PT" dirty="0"/>
              <a:t>os legumes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</a:t>
            </a:r>
            <a:r>
              <a:rPr lang="pt-PT" dirty="0" smtClean="0"/>
              <a:t>º) Cortar os legumes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r="10440"/>
          <a:stretch/>
        </p:blipFill>
        <p:spPr>
          <a:xfrm>
            <a:off x="7209692" y="2047222"/>
            <a:ext cx="2751792" cy="190931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770" r="8066" b="27211"/>
          <a:stretch/>
        </p:blipFill>
        <p:spPr>
          <a:xfrm>
            <a:off x="7192108" y="4201192"/>
            <a:ext cx="2769376" cy="17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</a:t>
            </a:r>
            <a:r>
              <a:rPr lang="pt-PT" dirty="0" smtClean="0"/>
              <a:t>º</a:t>
            </a:r>
            <a:r>
              <a:rPr lang="pt-PT" dirty="0"/>
              <a:t>) colocar os legumes numa bacia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</a:t>
            </a:r>
            <a:r>
              <a:rPr lang="pt-PT" dirty="0" smtClean="0"/>
              <a:t>º) Cozer carnes e enchidos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8" b="4487"/>
          <a:stretch/>
        </p:blipFill>
        <p:spPr>
          <a:xfrm>
            <a:off x="7746023" y="2034330"/>
            <a:ext cx="2199874" cy="19577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r="33462"/>
          <a:stretch/>
        </p:blipFill>
        <p:spPr>
          <a:xfrm rot="5400000">
            <a:off x="7829487" y="3960988"/>
            <a:ext cx="1980260" cy="21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7</a:t>
            </a:r>
            <a:r>
              <a:rPr lang="pt-PT" dirty="0" smtClean="0"/>
              <a:t>º</a:t>
            </a:r>
            <a:r>
              <a:rPr lang="pt-PT" dirty="0"/>
              <a:t>) </a:t>
            </a:r>
            <a:r>
              <a:rPr lang="pt-PT" dirty="0" smtClean="0"/>
              <a:t>Com a água da cozedura das carnes, cozer os legumes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8</a:t>
            </a:r>
            <a:r>
              <a:rPr lang="pt-PT" dirty="0" smtClean="0"/>
              <a:t>º</a:t>
            </a:r>
            <a:r>
              <a:rPr lang="pt-PT" dirty="0"/>
              <a:t>) </a:t>
            </a:r>
            <a:r>
              <a:rPr lang="pt-PT" dirty="0" smtClean="0"/>
              <a:t>Por último, cozer o arroz, reutilizando a água das carnes e legumes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r="14300"/>
          <a:stretch/>
        </p:blipFill>
        <p:spPr>
          <a:xfrm>
            <a:off x="7532480" y="2073774"/>
            <a:ext cx="2558561" cy="176725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2" r="3189" b="11154"/>
          <a:stretch/>
        </p:blipFill>
        <p:spPr>
          <a:xfrm>
            <a:off x="7983230" y="3925143"/>
            <a:ext cx="1907660" cy="23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5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9</a:t>
            </a:r>
            <a:r>
              <a:rPr lang="pt-PT" dirty="0" smtClean="0"/>
              <a:t>º</a:t>
            </a:r>
            <a:r>
              <a:rPr lang="pt-PT" dirty="0"/>
              <a:t>) </a:t>
            </a:r>
            <a:r>
              <a:rPr lang="pt-PT" dirty="0" smtClean="0"/>
              <a:t>Preparar o prato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 smtClean="0"/>
              <a:t>10º</a:t>
            </a:r>
            <a:r>
              <a:rPr lang="pt-PT" dirty="0"/>
              <a:t>) </a:t>
            </a:r>
            <a:r>
              <a:rPr lang="pt-PT" dirty="0" smtClean="0"/>
              <a:t>Degustar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 r="12179"/>
          <a:stretch/>
        </p:blipFill>
        <p:spPr>
          <a:xfrm rot="5400000">
            <a:off x="7406119" y="1932263"/>
            <a:ext cx="2250365" cy="23442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24872"/>
          <a:stretch/>
        </p:blipFill>
        <p:spPr>
          <a:xfrm rot="5400000">
            <a:off x="7612066" y="3888941"/>
            <a:ext cx="1838469" cy="26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209</Words>
  <Application>Microsoft Office PowerPoint</Application>
  <PresentationFormat>Widescreen</PresentationFormat>
  <Paragraphs>106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word</cp:lastModifiedBy>
  <cp:revision>8</cp:revision>
  <dcterms:created xsi:type="dcterms:W3CDTF">2023-02-27T10:13:03Z</dcterms:created>
  <dcterms:modified xsi:type="dcterms:W3CDTF">2025-05-31T16:04:19Z</dcterms:modified>
</cp:coreProperties>
</file>