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hmxe24Qw3FUt9O1n8h4K35DWXz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01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Objeto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e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o de Título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c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Dupl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rgbClr val="385623">
              <a:alpha val="9019"/>
            </a:srgbClr>
          </a:solidFill>
          <a:ln w="5715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GB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TÍTULO DA RECEITA</a:t>
            </a:r>
            <a:r>
              <a:rPr lang="en-GB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Caldo </a:t>
            </a:r>
            <a:r>
              <a:rPr lang="en-GB" sz="1800">
                <a:latin typeface="Calibri"/>
                <a:ea typeface="Calibri"/>
                <a:cs typeface="Calibri"/>
                <a:sym typeface="Calibri"/>
              </a:rPr>
              <a:t>Verde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GB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https://alimentacaosaudavelesustentavel.abaae.pt/receitas-sustentaveis/</a:t>
            </a:r>
            <a:endParaRPr sz="1400" b="0" i="0" u="none" strike="noStrike" cap="non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6" name="Google Shape;86;p1"/>
          <p:cNvSpPr txBox="1">
            <a:spLocks noGrp="1"/>
          </p:cNvSpPr>
          <p:nvPr>
            <p:ph type="title"/>
          </p:nvPr>
        </p:nvSpPr>
        <p:spPr>
          <a:xfrm rot="-5400000">
            <a:off x="-3162659" y="3162660"/>
            <a:ext cx="6790413" cy="465094"/>
          </a:xfrm>
          <a:prstGeom prst="rect">
            <a:avLst/>
          </a:prstGeom>
          <a:solidFill>
            <a:srgbClr val="05764A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GB" sz="2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Desafio ASS 2025/2026</a:t>
            </a:r>
            <a:endParaRPr sz="2800" b="1">
              <a:solidFill>
                <a:schemeClr val="lt1"/>
              </a:solidFill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Arial"/>
              <a:buNone/>
            </a:pPr>
            <a:r>
              <a:rPr lang="en-GB" sz="40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“Receitas Sustentáveis, têm Tradição</a:t>
            </a:r>
            <a:r>
              <a:rPr lang="en-GB" sz="3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51" y="67587"/>
            <a:ext cx="437194" cy="43343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686595" y="1829766"/>
            <a:ext cx="9668700" cy="4556100"/>
          </a:xfrm>
          <a:prstGeom prst="rect">
            <a:avLst/>
          </a:prstGeom>
          <a:solidFill>
            <a:srgbClr val="C4E0B2"/>
          </a:solidFill>
          <a:ln w="60325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INGREDIENTES: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500g de Batata;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Cebola;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½  Chouriço;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Azeite;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250g Couve-galega;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Sal;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Água;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6256775" y="2286998"/>
            <a:ext cx="3570513" cy="36933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FOTO DO PRATO FINALIZADO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1" name="Google Shape;91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21500" y="2080837"/>
            <a:ext cx="3641077" cy="4126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rgbClr val="385623">
              <a:alpha val="9019"/>
            </a:srgbClr>
          </a:solidFill>
          <a:ln w="5715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GB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PROCEDIMENTOS: 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"/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GB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https://alimentacaosaudavelesustentavel.abaae.pt/receitas-sustentaveis/</a:t>
            </a:r>
            <a:endParaRPr sz="1400" b="0" i="0" u="none" strike="noStrike" cap="non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8" name="Google Shape;98;p2"/>
          <p:cNvSpPr txBox="1">
            <a:spLocks noGrp="1"/>
          </p:cNvSpPr>
          <p:nvPr>
            <p:ph type="title"/>
          </p:nvPr>
        </p:nvSpPr>
        <p:spPr>
          <a:xfrm rot="-5400000">
            <a:off x="-3162659" y="3162660"/>
            <a:ext cx="6790413" cy="465094"/>
          </a:xfrm>
          <a:prstGeom prst="rect">
            <a:avLst/>
          </a:prstGeom>
          <a:solidFill>
            <a:srgbClr val="05764A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GB" sz="2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Desafio ASS 2025/2026</a:t>
            </a:r>
            <a:r>
              <a:rPr lang="en-GB" sz="2800" b="1">
                <a:solidFill>
                  <a:schemeClr val="lt1"/>
                </a:solidFill>
              </a:rPr>
              <a:t> </a:t>
            </a:r>
            <a:endParaRPr/>
          </a:p>
        </p:txBody>
      </p:sp>
      <p:sp>
        <p:nvSpPr>
          <p:cNvPr id="99" name="Google Shape;99;p2"/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Arial"/>
              <a:buNone/>
            </a:pPr>
            <a:r>
              <a:rPr lang="en-GB" sz="40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“Receitas Sustentáveis</a:t>
            </a:r>
            <a:r>
              <a:rPr lang="en-GB" sz="4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, têm Tradição</a:t>
            </a:r>
            <a:r>
              <a:rPr lang="en-GB" sz="3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  <p:pic>
        <p:nvPicPr>
          <p:cNvPr id="100" name="Google Shape;100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51" y="67587"/>
            <a:ext cx="437194" cy="43343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2"/>
          <p:cNvSpPr txBox="1"/>
          <p:nvPr/>
        </p:nvSpPr>
        <p:spPr>
          <a:xfrm>
            <a:off x="686595" y="1829766"/>
            <a:ext cx="9668700" cy="4556100"/>
          </a:xfrm>
          <a:prstGeom prst="rect">
            <a:avLst/>
          </a:prstGeom>
          <a:solidFill>
            <a:srgbClr val="C4E0B2"/>
          </a:solidFill>
          <a:ln w="60325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1º)</a:t>
            </a:r>
            <a:r>
              <a:rPr lang="en-GB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800">
                <a:solidFill>
                  <a:srgbClr val="0A0A0A"/>
                </a:solidFill>
              </a:rPr>
              <a:t>Descasque as batatas, lave-as e corte-as em cubos. </a:t>
            </a:r>
            <a:endParaRPr sz="1800">
              <a:solidFill>
                <a:srgbClr val="0A0A0A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0A0A0A"/>
                </a:solidFill>
              </a:rPr>
              <a:t>Descasque e pique a cebola.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2º) </a:t>
            </a:r>
            <a:r>
              <a:rPr lang="en-GB" sz="1800">
                <a:solidFill>
                  <a:srgbClr val="0A0A0A"/>
                </a:solidFill>
              </a:rPr>
              <a:t>Num tacho, coloque um pouco de azeite e a cebola picada. </a:t>
            </a:r>
            <a:endParaRPr sz="1800">
              <a:solidFill>
                <a:srgbClr val="0A0A0A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0A0A0A"/>
                </a:solidFill>
              </a:rPr>
              <a:t>Depois de a cebola estar macia, adicione as batatas aos cubos, </a:t>
            </a:r>
            <a:endParaRPr sz="1800">
              <a:solidFill>
                <a:srgbClr val="0A0A0A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0A0A0A"/>
                </a:solidFill>
              </a:rPr>
              <a:t>o chouriço, água a ferver e sal e deixe cozer por cerca de</a:t>
            </a:r>
            <a:endParaRPr sz="1800">
              <a:solidFill>
                <a:srgbClr val="0A0A0A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0A0A0A"/>
                </a:solidFill>
              </a:rPr>
              <a:t> 20 minutos.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7629195" y="4122207"/>
            <a:ext cx="2449302" cy="1477328"/>
          </a:xfrm>
          <a:prstGeom prst="rect">
            <a:avLst/>
          </a:prstGeom>
          <a:noFill/>
          <a:ln w="38100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Imagem da preparação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3" name="Google Shape;103;p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07268" y="2072622"/>
            <a:ext cx="2449300" cy="1637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605438" y="4053062"/>
            <a:ext cx="2496824" cy="1820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rgbClr val="385623">
              <a:alpha val="9019"/>
            </a:srgbClr>
          </a:solidFill>
          <a:ln w="5715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GB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PROCEDIMENTOS: 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3"/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GB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https://alimentacaosaudavelesustentavel.abaae.pt/receitas-sustentaveis/</a:t>
            </a:r>
            <a:endParaRPr sz="1400" b="0" i="0" u="none" strike="noStrike" cap="non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11" name="Google Shape;111;p3"/>
          <p:cNvSpPr txBox="1">
            <a:spLocks noGrp="1"/>
          </p:cNvSpPr>
          <p:nvPr>
            <p:ph type="title"/>
          </p:nvPr>
        </p:nvSpPr>
        <p:spPr>
          <a:xfrm rot="-5400000">
            <a:off x="-3162659" y="3162660"/>
            <a:ext cx="6790413" cy="465094"/>
          </a:xfrm>
          <a:prstGeom prst="rect">
            <a:avLst/>
          </a:prstGeom>
          <a:solidFill>
            <a:srgbClr val="05764A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GB" sz="2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Desafio ASS 2025/2026</a:t>
            </a:r>
            <a:endParaRPr sz="2800" b="1">
              <a:solidFill>
                <a:schemeClr val="lt1"/>
              </a:solidFill>
            </a:endParaRPr>
          </a:p>
        </p:txBody>
      </p:sp>
      <p:sp>
        <p:nvSpPr>
          <p:cNvPr id="112" name="Google Shape;112;p3"/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Arial"/>
              <a:buNone/>
            </a:pPr>
            <a:r>
              <a:rPr lang="en-GB" sz="40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“Receitas Sustentáveis</a:t>
            </a:r>
            <a:r>
              <a:rPr lang="en-GB" sz="4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, têm Tradição</a:t>
            </a:r>
            <a:r>
              <a:rPr lang="en-GB" sz="3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  <p:pic>
        <p:nvPicPr>
          <p:cNvPr id="113" name="Google Shape;113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51" y="67587"/>
            <a:ext cx="437194" cy="43343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3"/>
          <p:cNvSpPr txBox="1"/>
          <p:nvPr/>
        </p:nvSpPr>
        <p:spPr>
          <a:xfrm>
            <a:off x="686595" y="1829766"/>
            <a:ext cx="9668700" cy="4556100"/>
          </a:xfrm>
          <a:prstGeom prst="rect">
            <a:avLst/>
          </a:prstGeom>
          <a:solidFill>
            <a:srgbClr val="C4E0B2"/>
          </a:solidFill>
          <a:ln w="60325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3º) </a:t>
            </a:r>
            <a:r>
              <a:rPr lang="en-GB" sz="1800">
                <a:solidFill>
                  <a:srgbClr val="0A0A0A"/>
                </a:solidFill>
              </a:rPr>
              <a:t>Retire o chouriço e triture tudo com a varinha mágica até</a:t>
            </a:r>
            <a:endParaRPr sz="1800">
              <a:solidFill>
                <a:srgbClr val="0A0A0A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0A0A0A"/>
                </a:solidFill>
              </a:rPr>
              <a:t> obter um creme liso</a:t>
            </a:r>
            <a:r>
              <a:rPr lang="en-GB" sz="1200">
                <a:solidFill>
                  <a:srgbClr val="0A0A0A"/>
                </a:solidFill>
              </a:rPr>
              <a:t>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4º) </a:t>
            </a:r>
            <a:r>
              <a:rPr lang="en-GB" sz="1800">
                <a:solidFill>
                  <a:srgbClr val="0A0A0A"/>
                </a:solidFill>
              </a:rPr>
              <a:t>Leve o creme novamente ao lume. Adicione a couve-galega</a:t>
            </a:r>
            <a:endParaRPr sz="1800">
              <a:solidFill>
                <a:srgbClr val="0A0A0A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0A0A0A"/>
                </a:solidFill>
              </a:rPr>
              <a:t> previamente lavada.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3"/>
          <p:cNvSpPr txBox="1"/>
          <p:nvPr/>
        </p:nvSpPr>
        <p:spPr>
          <a:xfrm>
            <a:off x="7629183" y="4345101"/>
            <a:ext cx="2449200" cy="1487400"/>
          </a:xfrm>
          <a:prstGeom prst="rect">
            <a:avLst/>
          </a:prstGeom>
          <a:noFill/>
          <a:ln w="38100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Imagem da preparação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6" name="Google Shape;116;p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52325" y="1995250"/>
            <a:ext cx="1603025" cy="20404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482772" y="4240862"/>
            <a:ext cx="2742001" cy="1695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"/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rgbClr val="385623">
              <a:alpha val="9019"/>
            </a:srgbClr>
          </a:solidFill>
          <a:ln w="5715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GB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PROCEDIMENTOS: 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4"/>
          <p:cNvSpPr txBox="1">
            <a:spLocks noGrp="1"/>
          </p:cNvSpPr>
          <p:nvPr>
            <p:ph type="title"/>
          </p:nvPr>
        </p:nvSpPr>
        <p:spPr>
          <a:xfrm rot="-5400000">
            <a:off x="-3162659" y="3162660"/>
            <a:ext cx="6790413" cy="465094"/>
          </a:xfrm>
          <a:prstGeom prst="rect">
            <a:avLst/>
          </a:prstGeom>
          <a:solidFill>
            <a:srgbClr val="05764A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GB" sz="2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Desafio ASS 2025/2026</a:t>
            </a:r>
            <a:endParaRPr sz="2800" b="1">
              <a:solidFill>
                <a:schemeClr val="lt1"/>
              </a:solidFill>
            </a:endParaRPr>
          </a:p>
        </p:txBody>
      </p:sp>
      <p:sp>
        <p:nvSpPr>
          <p:cNvPr id="124" name="Google Shape;124;p4"/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Arial"/>
              <a:buNone/>
            </a:pPr>
            <a:r>
              <a:rPr lang="en-GB" sz="40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“Receitas Sustentáveis</a:t>
            </a:r>
            <a:r>
              <a:rPr lang="en-GB" sz="4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, têm Tradição</a:t>
            </a:r>
            <a:r>
              <a:rPr lang="en-GB" sz="32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  <p:pic>
        <p:nvPicPr>
          <p:cNvPr id="125" name="Google Shape;12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51" y="67587"/>
            <a:ext cx="437194" cy="43343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4"/>
          <p:cNvSpPr txBox="1"/>
          <p:nvPr/>
        </p:nvSpPr>
        <p:spPr>
          <a:xfrm>
            <a:off x="686595" y="1829766"/>
            <a:ext cx="9668700" cy="4556100"/>
          </a:xfrm>
          <a:prstGeom prst="rect">
            <a:avLst/>
          </a:prstGeom>
          <a:solidFill>
            <a:srgbClr val="C4E0B2"/>
          </a:solidFill>
          <a:ln w="60325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5º) </a:t>
            </a:r>
            <a:r>
              <a:rPr lang="en-GB" sz="1800">
                <a:solidFill>
                  <a:srgbClr val="0A0A0A"/>
                </a:solidFill>
              </a:rPr>
              <a:t>Deixe cozinhar cerca de 10 minutos com o tacho destapado </a:t>
            </a:r>
            <a:endParaRPr sz="1800">
              <a:solidFill>
                <a:srgbClr val="0A0A0A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0A0A0A"/>
                </a:solidFill>
              </a:rPr>
              <a:t>para a couve manter a sua cor verde viva.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6º) </a:t>
            </a:r>
            <a:r>
              <a:rPr lang="en-GB" sz="1800">
                <a:solidFill>
                  <a:srgbClr val="0A0A0A"/>
                </a:solidFill>
              </a:rPr>
              <a:t>Adicione o restante chouriço cortado às rodelas. Retifique os</a:t>
            </a:r>
            <a:endParaRPr sz="1800">
              <a:solidFill>
                <a:srgbClr val="0A0A0A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0A0A0A"/>
                </a:solidFill>
              </a:rPr>
              <a:t> temperos (sal ou/e outros) e a seguir coloque numa malga que</a:t>
            </a:r>
            <a:endParaRPr sz="1800">
              <a:solidFill>
                <a:srgbClr val="0A0A0A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0A0A0A"/>
                </a:solidFill>
              </a:rPr>
              <a:t> estará pronto para comer.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4"/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GB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https://alimentacaosaudavelesustentavel.abaae.pt/receitas-sustentaveis/</a:t>
            </a:r>
            <a:endParaRPr sz="1400" b="0" i="0" u="none" strike="noStrike" cap="non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28" name="Google Shape;128;p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971826" y="2007625"/>
            <a:ext cx="1764049" cy="20156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927437" y="4233441"/>
            <a:ext cx="1852824" cy="1939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279</Words>
  <Application>Microsoft Office PowerPoint</Application>
  <PresentationFormat>Ecrã Panorâmico</PresentationFormat>
  <Paragraphs>89</Paragraphs>
  <Slides>4</Slides>
  <Notes>4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8" baseType="lpstr">
      <vt:lpstr>Arial</vt:lpstr>
      <vt:lpstr>Calibri</vt:lpstr>
      <vt:lpstr>Trebuchet MS</vt:lpstr>
      <vt:lpstr>Tema do Office</vt:lpstr>
      <vt:lpstr>Desafio ASS 2025/2026</vt:lpstr>
      <vt:lpstr>Desafio ASS 2025/2026 </vt:lpstr>
      <vt:lpstr>Desafio ASS 2025/2026</vt:lpstr>
      <vt:lpstr>Desafio ASS 2025/2026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Office1</dc:creator>
  <cp:lastModifiedBy>Vera Valentim</cp:lastModifiedBy>
  <cp:revision>1</cp:revision>
  <dcterms:created xsi:type="dcterms:W3CDTF">2023-02-27T10:13:03Z</dcterms:created>
  <dcterms:modified xsi:type="dcterms:W3CDTF">2026-05-27T16:01:32Z</dcterms:modified>
</cp:coreProperties>
</file>