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iTHhUs8xSI3wjQ4yPTtD/1UIA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0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81753cf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d81753cf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d81753cf5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d81753cf5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9019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TÍTULO DA RECEITA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Bacalhau à Bruxa de Valpaços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2025/2026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86600" y="1829775"/>
            <a:ext cx="9668700" cy="45252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INGREDIENTES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4 Pessoas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copo de vinho branco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½ copo de água quente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lombos de bacalhau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batatas (para cozer) descascadas médias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a 3 cebolas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dentes de alho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200ml de azeite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100g de toucinho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½ copo de vinagre de vinho (branco)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60g de salsa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 Q.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Pimenta (opcional) Q.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 DO PRATO FINALIZADO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 title="0.jpg"/>
          <p:cNvPicPr preferRelativeResize="0"/>
          <p:nvPr/>
        </p:nvPicPr>
        <p:blipFill rotWithShape="1">
          <a:blip r:embed="rId4">
            <a:alphaModFix/>
          </a:blip>
          <a:srcRect l="34060" t="22551" r="32251" b="8"/>
          <a:stretch/>
        </p:blipFill>
        <p:spPr>
          <a:xfrm>
            <a:off x="6297125" y="2320000"/>
            <a:ext cx="3504552" cy="362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9019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2025/2026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86595" y="1829766"/>
            <a:ext cx="9668700" cy="45252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1º) Picar o toucinho e laminar as batatas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2º) Laminar as cebolas em meia lua e laminar os dentes de alho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title="mail.google.jpg"/>
          <p:cNvPicPr preferRelativeResize="0"/>
          <p:nvPr/>
        </p:nvPicPr>
        <p:blipFill rotWithShape="1">
          <a:blip r:embed="rId4">
            <a:alphaModFix/>
          </a:blip>
          <a:srcRect l="23118" r="30321"/>
          <a:stretch/>
        </p:blipFill>
        <p:spPr>
          <a:xfrm>
            <a:off x="7629200" y="2200600"/>
            <a:ext cx="1229950" cy="14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title="0.jpg"/>
          <p:cNvPicPr preferRelativeResize="0"/>
          <p:nvPr/>
        </p:nvPicPr>
        <p:blipFill rotWithShape="1">
          <a:blip r:embed="rId5">
            <a:alphaModFix/>
          </a:blip>
          <a:srcRect t="35118" b="27830"/>
          <a:stretch/>
        </p:blipFill>
        <p:spPr>
          <a:xfrm rot="-5400000">
            <a:off x="8727287" y="2330838"/>
            <a:ext cx="1481450" cy="12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title="0.jpg"/>
          <p:cNvPicPr preferRelativeResize="0"/>
          <p:nvPr/>
        </p:nvPicPr>
        <p:blipFill rotWithShape="1">
          <a:blip r:embed="rId6">
            <a:alphaModFix/>
          </a:blip>
          <a:srcRect l="26847" r="35689"/>
          <a:stretch/>
        </p:blipFill>
        <p:spPr>
          <a:xfrm>
            <a:off x="7629200" y="4122200"/>
            <a:ext cx="1229952" cy="147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title="mail.google.jpg"/>
          <p:cNvPicPr preferRelativeResize="0"/>
          <p:nvPr/>
        </p:nvPicPr>
        <p:blipFill rotWithShape="1">
          <a:blip r:embed="rId7">
            <a:alphaModFix/>
          </a:blip>
          <a:srcRect l="29421" r="35737" b="6314"/>
          <a:stretch/>
        </p:blipFill>
        <p:spPr>
          <a:xfrm>
            <a:off x="8857526" y="4122200"/>
            <a:ext cx="1220976" cy="147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9019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2025/2026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686595" y="1829766"/>
            <a:ext cx="9668700" cy="45252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3º) Tapar o fundo da panela com azeite, introduzir o toucinho e deixar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estalar ligeiramente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4º) Introduzir cebola, batata e um raminho de salsa em camadas 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volte a repetir. Introduzir 1 copo de vinho branco, ½ copo 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água quente e tapar a panela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3" title="0.jpg"/>
          <p:cNvPicPr preferRelativeResize="0"/>
          <p:nvPr/>
        </p:nvPicPr>
        <p:blipFill rotWithShape="1">
          <a:blip r:embed="rId4">
            <a:alphaModFix/>
          </a:blip>
          <a:srcRect l="10198" r="15197"/>
          <a:stretch/>
        </p:blipFill>
        <p:spPr>
          <a:xfrm>
            <a:off x="7629200" y="2200600"/>
            <a:ext cx="2449301" cy="147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 title="0.jpg"/>
          <p:cNvPicPr preferRelativeResize="0"/>
          <p:nvPr/>
        </p:nvPicPr>
        <p:blipFill rotWithShape="1">
          <a:blip r:embed="rId5">
            <a:alphaModFix/>
          </a:blip>
          <a:srcRect l="12698" r="12698"/>
          <a:stretch/>
        </p:blipFill>
        <p:spPr>
          <a:xfrm>
            <a:off x="7629200" y="4122200"/>
            <a:ext cx="2449301" cy="147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9019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2025/2026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686595" y="1829766"/>
            <a:ext cx="9668700" cy="45252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5º) Tirar a pele e as espinhas do bacalhau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6º) Na panela, introduzir um pouco de sal e o bacalhau e depois tapar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4" name="Google Shape;134;p4" title="0.jpg"/>
          <p:cNvPicPr preferRelativeResize="0"/>
          <p:nvPr/>
        </p:nvPicPr>
        <p:blipFill rotWithShape="1">
          <a:blip r:embed="rId4">
            <a:alphaModFix/>
          </a:blip>
          <a:srcRect l="27357" t="12316" r="27357" b="26986"/>
          <a:stretch/>
        </p:blipFill>
        <p:spPr>
          <a:xfrm>
            <a:off x="7629200" y="2196725"/>
            <a:ext cx="2449301" cy="147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title="0.jpg"/>
          <p:cNvPicPr preferRelativeResize="0"/>
          <p:nvPr/>
        </p:nvPicPr>
        <p:blipFill rotWithShape="1">
          <a:blip r:embed="rId5">
            <a:alphaModFix/>
          </a:blip>
          <a:srcRect l="12691" r="12699"/>
          <a:stretch/>
        </p:blipFill>
        <p:spPr>
          <a:xfrm>
            <a:off x="7629200" y="4122200"/>
            <a:ext cx="2449301" cy="147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d81753cf57_0_10"/>
          <p:cNvSpPr/>
          <p:nvPr/>
        </p:nvSpPr>
        <p:spPr>
          <a:xfrm>
            <a:off x="686595" y="1082024"/>
            <a:ext cx="9668700" cy="826800"/>
          </a:xfrm>
          <a:prstGeom prst="rect">
            <a:avLst/>
          </a:prstGeom>
          <a:solidFill>
            <a:srgbClr val="385623">
              <a:alpha val="9020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3d81753cf57_0_10"/>
          <p:cNvSpPr txBox="1">
            <a:spLocks noGrp="1"/>
          </p:cNvSpPr>
          <p:nvPr>
            <p:ph type="title"/>
          </p:nvPr>
        </p:nvSpPr>
        <p:spPr>
          <a:xfrm rot="-5400000">
            <a:off x="-3162749" y="3162663"/>
            <a:ext cx="6790500" cy="465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2025/2026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142" name="Google Shape;142;g3d81753cf57_0_10"/>
          <p:cNvSpPr txBox="1"/>
          <p:nvPr/>
        </p:nvSpPr>
        <p:spPr>
          <a:xfrm>
            <a:off x="686595" y="26824"/>
            <a:ext cx="9668700" cy="708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43" name="Google Shape;143;g3d81753cf57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5" cy="43343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3d81753cf57_0_10"/>
          <p:cNvSpPr txBox="1"/>
          <p:nvPr/>
        </p:nvSpPr>
        <p:spPr>
          <a:xfrm>
            <a:off x="686595" y="1829766"/>
            <a:ext cx="9668700" cy="45252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7º) Depois de pronto, retirar todo o conteúdo da panela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 o molho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8º) Introduzir a salsa picada e uma dose generosa de vinagre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Passar a varinha mágica até ficar um molho homogéneo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verde brilhante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d81753cf57_0_10"/>
          <p:cNvSpPr txBox="1"/>
          <p:nvPr/>
        </p:nvSpPr>
        <p:spPr>
          <a:xfrm>
            <a:off x="7629195" y="2200589"/>
            <a:ext cx="2449200" cy="1477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d81753cf57_0_10"/>
          <p:cNvSpPr txBox="1"/>
          <p:nvPr/>
        </p:nvSpPr>
        <p:spPr>
          <a:xfrm>
            <a:off x="7629195" y="4122207"/>
            <a:ext cx="2449200" cy="1477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d81753cf57_0_10"/>
          <p:cNvSpPr txBox="1"/>
          <p:nvPr/>
        </p:nvSpPr>
        <p:spPr>
          <a:xfrm>
            <a:off x="686595" y="6424603"/>
            <a:ext cx="69426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8" name="Google Shape;148;g3d81753cf57_0_10" title="0.jpg"/>
          <p:cNvPicPr preferRelativeResize="0"/>
          <p:nvPr/>
        </p:nvPicPr>
        <p:blipFill rotWithShape="1">
          <a:blip r:embed="rId4">
            <a:alphaModFix/>
          </a:blip>
          <a:srcRect l="12698" r="12698"/>
          <a:stretch/>
        </p:blipFill>
        <p:spPr>
          <a:xfrm>
            <a:off x="7629100" y="2200600"/>
            <a:ext cx="2449301" cy="147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3d81753cf57_0_10" title="0.jpg"/>
          <p:cNvPicPr preferRelativeResize="0"/>
          <p:nvPr/>
        </p:nvPicPr>
        <p:blipFill rotWithShape="1">
          <a:blip r:embed="rId5">
            <a:alphaModFix/>
          </a:blip>
          <a:srcRect l="20168" t="9346" r="12201"/>
          <a:stretch/>
        </p:blipFill>
        <p:spPr>
          <a:xfrm>
            <a:off x="7629100" y="4122200"/>
            <a:ext cx="2449301" cy="147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81753cf57_0_25"/>
          <p:cNvSpPr/>
          <p:nvPr/>
        </p:nvSpPr>
        <p:spPr>
          <a:xfrm>
            <a:off x="686595" y="1082024"/>
            <a:ext cx="9668700" cy="826800"/>
          </a:xfrm>
          <a:prstGeom prst="rect">
            <a:avLst/>
          </a:prstGeom>
          <a:solidFill>
            <a:srgbClr val="385623">
              <a:alpha val="9020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d81753cf57_0_25"/>
          <p:cNvSpPr txBox="1">
            <a:spLocks noGrp="1"/>
          </p:cNvSpPr>
          <p:nvPr>
            <p:ph type="title"/>
          </p:nvPr>
        </p:nvSpPr>
        <p:spPr>
          <a:xfrm rot="-5400000">
            <a:off x="-3162749" y="3162663"/>
            <a:ext cx="6790500" cy="465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2025/2026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156" name="Google Shape;156;g3d81753cf57_0_25"/>
          <p:cNvSpPr txBox="1"/>
          <p:nvPr/>
        </p:nvSpPr>
        <p:spPr>
          <a:xfrm>
            <a:off x="686595" y="26824"/>
            <a:ext cx="9668700" cy="708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57" name="Google Shape;157;g3d81753cf57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5" cy="43343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d81753cf57_0_25"/>
          <p:cNvSpPr txBox="1"/>
          <p:nvPr/>
        </p:nvSpPr>
        <p:spPr>
          <a:xfrm>
            <a:off x="686595" y="1829766"/>
            <a:ext cx="9668700" cy="45252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9º) Montar o prato e adicionar o molho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d81753cf57_0_25"/>
          <p:cNvSpPr txBox="1"/>
          <p:nvPr/>
        </p:nvSpPr>
        <p:spPr>
          <a:xfrm>
            <a:off x="7629195" y="2200589"/>
            <a:ext cx="2449200" cy="1477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3d81753cf57_0_25"/>
          <p:cNvSpPr txBox="1"/>
          <p:nvPr/>
        </p:nvSpPr>
        <p:spPr>
          <a:xfrm>
            <a:off x="686595" y="6424603"/>
            <a:ext cx="69426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1" name="Google Shape;161;g3d81753cf57_0_25" title="0.jpg"/>
          <p:cNvPicPr preferRelativeResize="0"/>
          <p:nvPr/>
        </p:nvPicPr>
        <p:blipFill rotWithShape="1">
          <a:blip r:embed="rId4">
            <a:alphaModFix/>
          </a:blip>
          <a:srcRect l="24142" t="29411" r="25235" b="2728"/>
          <a:stretch/>
        </p:blipFill>
        <p:spPr>
          <a:xfrm>
            <a:off x="7629200" y="2200600"/>
            <a:ext cx="2449200" cy="14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Ecrã Panorâmico</PresentationFormat>
  <Paragraphs>147</Paragraphs>
  <Slides>6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Tema do Office</vt:lpstr>
      <vt:lpstr>Desafio ASS 2025/2026</vt:lpstr>
      <vt:lpstr>Desafio ASS 2025/2026 </vt:lpstr>
      <vt:lpstr>Desafio ASS 2025/2026</vt:lpstr>
      <vt:lpstr>Desafio ASS 2025/2026</vt:lpstr>
      <vt:lpstr>Desafio ASS 2025/2026</vt:lpstr>
      <vt:lpstr>Desafio ASS 2025/2026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Office1</dc:creator>
  <cp:lastModifiedBy>Vera Valentim</cp:lastModifiedBy>
  <cp:revision>1</cp:revision>
  <dcterms:created xsi:type="dcterms:W3CDTF">2023-02-27T10:13:03Z</dcterms:created>
  <dcterms:modified xsi:type="dcterms:W3CDTF">2026-05-27T17:30:30Z</dcterms:modified>
</cp:coreProperties>
</file>