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39136 - Francisca Alves Silva" userId="73a949f7-8f48-43dd-b26f-6bd6ad6a8b86" providerId="ADAL" clId="{3F1655C1-1E11-4038-B756-240016CCB44C}"/>
    <pc:docChg chg="undo custSel addSld delSld modSld">
      <pc:chgData name="39136 - Francisca Alves Silva" userId="73a949f7-8f48-43dd-b26f-6bd6ad6a8b86" providerId="ADAL" clId="{3F1655C1-1E11-4038-B756-240016CCB44C}" dt="2026-05-29T10:33:04.891" v="146" actId="14100"/>
      <pc:docMkLst>
        <pc:docMk/>
      </pc:docMkLst>
      <pc:sldChg chg="addSp modSp mod">
        <pc:chgData name="39136 - Francisca Alves Silva" userId="73a949f7-8f48-43dd-b26f-6bd6ad6a8b86" providerId="ADAL" clId="{3F1655C1-1E11-4038-B756-240016CCB44C}" dt="2026-05-29T10:33:04.891" v="146" actId="14100"/>
        <pc:sldMkLst>
          <pc:docMk/>
          <pc:sldMk cId="1965560797" sldId="1188"/>
        </pc:sldMkLst>
        <pc:spChg chg="add mod">
          <ac:chgData name="39136 - Francisca Alves Silva" userId="73a949f7-8f48-43dd-b26f-6bd6ad6a8b86" providerId="ADAL" clId="{3F1655C1-1E11-4038-B756-240016CCB44C}" dt="2026-05-29T10:33:04.891" v="146" actId="14100"/>
          <ac:spMkLst>
            <pc:docMk/>
            <pc:sldMk cId="1965560797" sldId="1188"/>
            <ac:spMk id="2" creationId="{37BFA68E-0D49-6772-0128-BEF6FEDCB4DF}"/>
          </ac:spMkLst>
        </pc:spChg>
      </pc:sldChg>
      <pc:sldChg chg="addSp delSp modSp mod">
        <pc:chgData name="39136 - Francisca Alves Silva" userId="73a949f7-8f48-43dd-b26f-6bd6ad6a8b86" providerId="ADAL" clId="{3F1655C1-1E11-4038-B756-240016CCB44C}" dt="2026-05-29T10:32:20.201" v="137" actId="139"/>
        <pc:sldMkLst>
          <pc:docMk/>
          <pc:sldMk cId="2647357481" sldId="1189"/>
        </pc:sldMkLst>
        <pc:spChg chg="del mod">
          <ac:chgData name="39136 - Francisca Alves Silva" userId="73a949f7-8f48-43dd-b26f-6bd6ad6a8b86" providerId="ADAL" clId="{3F1655C1-1E11-4038-B756-240016CCB44C}" dt="2026-05-29T10:20:26.463" v="47" actId="21"/>
          <ac:spMkLst>
            <pc:docMk/>
            <pc:sldMk cId="2647357481" sldId="1189"/>
            <ac:spMk id="2" creationId="{84B0CC57-991B-C8BB-D0AB-28DF53A53579}"/>
          </ac:spMkLst>
        </pc:spChg>
        <pc:spChg chg="mod">
          <ac:chgData name="39136 - Francisca Alves Silva" userId="73a949f7-8f48-43dd-b26f-6bd6ad6a8b86" providerId="ADAL" clId="{3F1655C1-1E11-4038-B756-240016CCB44C}" dt="2026-05-29T10:19:47.934" v="35" actId="1076"/>
          <ac:spMkLst>
            <pc:docMk/>
            <pc:sldMk cId="2647357481" sldId="1189"/>
            <ac:spMk id="3" creationId="{0E1EC111-26FA-CAEF-3B6A-AFF396D61CE4}"/>
          </ac:spMkLst>
        </pc:spChg>
        <pc:spChg chg="mod">
          <ac:chgData name="39136 - Francisca Alves Silva" userId="73a949f7-8f48-43dd-b26f-6bd6ad6a8b86" providerId="ADAL" clId="{3F1655C1-1E11-4038-B756-240016CCB44C}" dt="2026-05-29T10:32:15.798" v="132" actId="1076"/>
          <ac:spMkLst>
            <pc:docMk/>
            <pc:sldMk cId="2647357481" sldId="1189"/>
            <ac:spMk id="7" creationId="{8A6911A1-2578-A99F-6FE0-C6CC27FDABB2}"/>
          </ac:spMkLst>
        </pc:spChg>
        <pc:spChg chg="add del mod">
          <ac:chgData name="39136 - Francisca Alves Silva" userId="73a949f7-8f48-43dd-b26f-6bd6ad6a8b86" providerId="ADAL" clId="{3F1655C1-1E11-4038-B756-240016CCB44C}" dt="2026-05-29T10:32:20.201" v="137" actId="139"/>
          <ac:spMkLst>
            <pc:docMk/>
            <pc:sldMk cId="2647357481" sldId="1189"/>
            <ac:spMk id="8" creationId="{B17029F1-8886-F61F-A49E-F4D7575DB381}"/>
          </ac:spMkLst>
        </pc:spChg>
        <pc:spChg chg="add del mod">
          <ac:chgData name="39136 - Francisca Alves Silva" userId="73a949f7-8f48-43dd-b26f-6bd6ad6a8b86" providerId="ADAL" clId="{3F1655C1-1E11-4038-B756-240016CCB44C}" dt="2026-05-29T10:32:19.972" v="136" actId="139"/>
          <ac:spMkLst>
            <pc:docMk/>
            <pc:sldMk cId="2647357481" sldId="1189"/>
            <ac:spMk id="9" creationId="{E36EDBFE-FE7D-07CA-DF6B-D5242146F1AC}"/>
          </ac:spMkLst>
        </pc:spChg>
        <pc:picChg chg="add del mod">
          <ac:chgData name="39136 - Francisca Alves Silva" userId="73a949f7-8f48-43dd-b26f-6bd6ad6a8b86" providerId="ADAL" clId="{3F1655C1-1E11-4038-B756-240016CCB44C}" dt="2026-05-29T10:14:01.450" v="11" actId="478"/>
          <ac:picMkLst>
            <pc:docMk/>
            <pc:sldMk cId="2647357481" sldId="1189"/>
            <ac:picMk id="4" creationId="{A60F7C4C-A4F6-81AB-1FD6-95BEB4077D7A}"/>
          </ac:picMkLst>
        </pc:picChg>
        <pc:picChg chg="add del mod">
          <ac:chgData name="39136 - Francisca Alves Silva" userId="73a949f7-8f48-43dd-b26f-6bd6ad6a8b86" providerId="ADAL" clId="{3F1655C1-1E11-4038-B756-240016CCB44C}" dt="2026-05-29T10:20:24.169" v="46" actId="21"/>
          <ac:picMkLst>
            <pc:docMk/>
            <pc:sldMk cId="2647357481" sldId="1189"/>
            <ac:picMk id="5" creationId="{D5B3175C-67E1-4CC7-EEB0-0F5D5F95779B}"/>
          </ac:picMkLst>
        </pc:picChg>
        <pc:picChg chg="add mod">
          <ac:chgData name="39136 - Francisca Alves Silva" userId="73a949f7-8f48-43dd-b26f-6bd6ad6a8b86" providerId="ADAL" clId="{3F1655C1-1E11-4038-B756-240016CCB44C}" dt="2026-05-29T10:19:58.573" v="38" actId="1076"/>
          <ac:picMkLst>
            <pc:docMk/>
            <pc:sldMk cId="2647357481" sldId="1189"/>
            <ac:picMk id="6" creationId="{F16D41DC-EAAE-DB6F-D1E5-DB6C68B1CB25}"/>
          </ac:picMkLst>
        </pc:picChg>
      </pc:sldChg>
      <pc:sldChg chg="addSp delSp modSp mod">
        <pc:chgData name="39136 - Francisca Alves Silva" userId="73a949f7-8f48-43dd-b26f-6bd6ad6a8b86" providerId="ADAL" clId="{3F1655C1-1E11-4038-B756-240016CCB44C}" dt="2026-05-29T10:24:16.906" v="66" actId="1076"/>
        <pc:sldMkLst>
          <pc:docMk/>
          <pc:sldMk cId="804118314" sldId="1191"/>
        </pc:sldMkLst>
        <pc:spChg chg="del">
          <ac:chgData name="39136 - Francisca Alves Silva" userId="73a949f7-8f48-43dd-b26f-6bd6ad6a8b86" providerId="ADAL" clId="{3F1655C1-1E11-4038-B756-240016CCB44C}" dt="2026-05-29T10:22:33.107" v="54" actId="21"/>
          <ac:spMkLst>
            <pc:docMk/>
            <pc:sldMk cId="804118314" sldId="1191"/>
            <ac:spMk id="2" creationId="{84B0CC57-991B-C8BB-D0AB-28DF53A53579}"/>
          </ac:spMkLst>
        </pc:spChg>
        <pc:spChg chg="del">
          <ac:chgData name="39136 - Francisca Alves Silva" userId="73a949f7-8f48-43dd-b26f-6bd6ad6a8b86" providerId="ADAL" clId="{3F1655C1-1E11-4038-B756-240016CCB44C}" dt="2026-05-29T10:23:51.735" v="61" actId="21"/>
          <ac:spMkLst>
            <pc:docMk/>
            <pc:sldMk cId="804118314" sldId="1191"/>
            <ac:spMk id="3" creationId="{0E1EC111-26FA-CAEF-3B6A-AFF396D61CE4}"/>
          </ac:spMkLst>
        </pc:spChg>
        <pc:spChg chg="mod">
          <ac:chgData name="39136 - Francisca Alves Silva" userId="73a949f7-8f48-43dd-b26f-6bd6ad6a8b86" providerId="ADAL" clId="{3F1655C1-1E11-4038-B756-240016CCB44C}" dt="2026-05-29T10:22:25.764" v="51" actId="1076"/>
          <ac:spMkLst>
            <pc:docMk/>
            <pc:sldMk cId="804118314" sldId="1191"/>
            <ac:spMk id="7" creationId="{8A6911A1-2578-A99F-6FE0-C6CC27FDABB2}"/>
          </ac:spMkLst>
        </pc:spChg>
        <pc:picChg chg="add mod">
          <ac:chgData name="39136 - Francisca Alves Silva" userId="73a949f7-8f48-43dd-b26f-6bd6ad6a8b86" providerId="ADAL" clId="{3F1655C1-1E11-4038-B756-240016CCB44C}" dt="2026-05-29T10:22:37.588" v="56" actId="1076"/>
          <ac:picMkLst>
            <pc:docMk/>
            <pc:sldMk cId="804118314" sldId="1191"/>
            <ac:picMk id="4" creationId="{A3835591-944C-55BB-CC1C-38B6ADE896F0}"/>
          </ac:picMkLst>
        </pc:picChg>
        <pc:picChg chg="add mod modCrop">
          <ac:chgData name="39136 - Francisca Alves Silva" userId="73a949f7-8f48-43dd-b26f-6bd6ad6a8b86" providerId="ADAL" clId="{3F1655C1-1E11-4038-B756-240016CCB44C}" dt="2026-05-29T10:24:16.906" v="66" actId="1076"/>
          <ac:picMkLst>
            <pc:docMk/>
            <pc:sldMk cId="804118314" sldId="1191"/>
            <ac:picMk id="6" creationId="{330134C4-9BFD-D4CE-9D15-4E93D166A85C}"/>
          </ac:picMkLst>
        </pc:picChg>
      </pc:sldChg>
      <pc:sldChg chg="addSp delSp modSp mod">
        <pc:chgData name="39136 - Francisca Alves Silva" userId="73a949f7-8f48-43dd-b26f-6bd6ad6a8b86" providerId="ADAL" clId="{3F1655C1-1E11-4038-B756-240016CCB44C}" dt="2026-05-29T10:28:44.556" v="80" actId="1076"/>
        <pc:sldMkLst>
          <pc:docMk/>
          <pc:sldMk cId="217876507" sldId="1192"/>
        </pc:sldMkLst>
        <pc:spChg chg="del">
          <ac:chgData name="39136 - Francisca Alves Silva" userId="73a949f7-8f48-43dd-b26f-6bd6ad6a8b86" providerId="ADAL" clId="{3F1655C1-1E11-4038-B756-240016CCB44C}" dt="2026-05-29T10:26:45.576" v="69" actId="21"/>
          <ac:spMkLst>
            <pc:docMk/>
            <pc:sldMk cId="217876507" sldId="1192"/>
            <ac:spMk id="2" creationId="{84B0CC57-991B-C8BB-D0AB-28DF53A53579}"/>
          </ac:spMkLst>
        </pc:spChg>
        <pc:spChg chg="del">
          <ac:chgData name="39136 - Francisca Alves Silva" userId="73a949f7-8f48-43dd-b26f-6bd6ad6a8b86" providerId="ADAL" clId="{3F1655C1-1E11-4038-B756-240016CCB44C}" dt="2026-05-29T10:27:01.381" v="75" actId="21"/>
          <ac:spMkLst>
            <pc:docMk/>
            <pc:sldMk cId="217876507" sldId="1192"/>
            <ac:spMk id="3" creationId="{0E1EC111-26FA-CAEF-3B6A-AFF396D61CE4}"/>
          </ac:spMkLst>
        </pc:spChg>
        <pc:picChg chg="add mod">
          <ac:chgData name="39136 - Francisca Alves Silva" userId="73a949f7-8f48-43dd-b26f-6bd6ad6a8b86" providerId="ADAL" clId="{3F1655C1-1E11-4038-B756-240016CCB44C}" dt="2026-05-29T10:26:57.727" v="74" actId="1076"/>
          <ac:picMkLst>
            <pc:docMk/>
            <pc:sldMk cId="217876507" sldId="1192"/>
            <ac:picMk id="5" creationId="{8EE92479-AA33-473C-55A2-30082F5F6DD8}"/>
          </ac:picMkLst>
        </pc:picChg>
        <pc:picChg chg="add mod">
          <ac:chgData name="39136 - Francisca Alves Silva" userId="73a949f7-8f48-43dd-b26f-6bd6ad6a8b86" providerId="ADAL" clId="{3F1655C1-1E11-4038-B756-240016CCB44C}" dt="2026-05-29T10:28:44.556" v="80" actId="1076"/>
          <ac:picMkLst>
            <pc:docMk/>
            <pc:sldMk cId="217876507" sldId="1192"/>
            <ac:picMk id="6" creationId="{70176CC3-F4C6-01EF-9C8B-93FF96155E73}"/>
          </ac:picMkLst>
        </pc:picChg>
      </pc:sldChg>
      <pc:sldChg chg="new del">
        <pc:chgData name="39136 - Francisca Alves Silva" userId="73a949f7-8f48-43dd-b26f-6bd6ad6a8b86" providerId="ADAL" clId="{3F1655C1-1E11-4038-B756-240016CCB44C}" dt="2026-05-29T10:29:24.479" v="82" actId="680"/>
        <pc:sldMkLst>
          <pc:docMk/>
          <pc:sldMk cId="465393955" sldId="1193"/>
        </pc:sldMkLst>
      </pc:sldChg>
      <pc:sldChg chg="new del">
        <pc:chgData name="39136 - Francisca Alves Silva" userId="73a949f7-8f48-43dd-b26f-6bd6ad6a8b86" providerId="ADAL" clId="{3F1655C1-1E11-4038-B756-240016CCB44C}" dt="2026-05-29T10:13:56.761" v="10" actId="680"/>
        <pc:sldMkLst>
          <pc:docMk/>
          <pc:sldMk cId="481193963" sldId="119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29/05/26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29/05/26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29/05/26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29/05/26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incoquartosdelaranja.com/2020/04/bacalhau-cozido-com-todos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998389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b="1">
                <a:solidFill>
                  <a:srgbClr val="00B050"/>
                </a:solidFill>
                <a:latin typeface="Calibri" panose="020F0502020204030204"/>
              </a:rPr>
              <a:t>"</a:t>
            </a:r>
            <a:r>
              <a:rPr lang="en-GB" sz="2400" b="1" err="1">
                <a:solidFill>
                  <a:srgbClr val="00B050"/>
                </a:solidFill>
                <a:latin typeface="Calibri" panose="020F0502020204030204"/>
              </a:rPr>
              <a:t>Bacalhau</a:t>
            </a:r>
            <a:r>
              <a:rPr lang="en-GB" sz="2400" b="1">
                <a:solidFill>
                  <a:srgbClr val="00B050"/>
                </a:solidFill>
                <a:latin typeface="Calibri" panose="020F0502020204030204"/>
              </a:rPr>
              <a:t> com Todos"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err="1">
                <a:solidFill>
                  <a:schemeClr val="bg1"/>
                </a:solidFill>
                <a:latin typeface="Bahnschrift"/>
              </a:rPr>
              <a:t>Desafio</a:t>
            </a:r>
            <a:r>
              <a:rPr lang="en-GB" sz="2800" b="1">
                <a:solidFill>
                  <a:schemeClr val="bg1"/>
                </a:solidFill>
                <a:latin typeface="Bahnschrift"/>
              </a:rPr>
              <a:t> ASS 2025/2026</a:t>
            </a:r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783303"/>
            <a:ext cx="9668654" cy="5078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/>
          </a:p>
          <a:p>
            <a:r>
              <a:rPr lang="pt-PT"/>
              <a:t>INGREDIENTES:</a:t>
            </a:r>
          </a:p>
          <a:p>
            <a:endParaRPr lang="pt-PT"/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4 postas de Bacalhau já demolhadas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10 Batatas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6 Cenouras 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2 Couves coração portuguesas 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6 dentes de alho 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10 ovos 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 1,5 l azeite (de qualidade)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3 folhas de louro 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0,5 l de Vinagre (de qualidade) 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Sal e pimenta q.b.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1 molho Grelos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4 Nabos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3 Pencas grandes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4 cebolas </a:t>
            </a:r>
            <a:endParaRPr lang="pt-PT">
              <a:latin typeface="Aptos"/>
              <a:ea typeface="Calibri"/>
              <a:cs typeface="Calibri"/>
            </a:endParaRPr>
          </a:p>
          <a:p>
            <a:pPr>
              <a:buFont typeface="Aptos"/>
              <a:buChar char="•"/>
            </a:pPr>
            <a:r>
              <a:rPr lang="pt-PT" u="sng">
                <a:latin typeface="Aptos"/>
                <a:ea typeface="Calibri"/>
                <a:cs typeface="Calibri"/>
              </a:rPr>
              <a:t>Cominhos </a:t>
            </a:r>
            <a:endParaRPr lang="pt-PT">
              <a:latin typeface="Aptos"/>
              <a:ea typeface="Calibri"/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pPr algn="ctr"/>
            <a:r>
              <a:rPr lang="pt-PT"/>
              <a:t>FOTO DO PRATO FINALIZADO</a:t>
            </a:r>
          </a:p>
          <a:p>
            <a:pPr algn="ctr"/>
            <a:endParaRPr lang="pt-PT"/>
          </a:p>
          <a:p>
            <a:pPr algn="ctr"/>
            <a:endParaRPr lang="pt-PT"/>
          </a:p>
          <a:p>
            <a:pPr algn="ctr"/>
            <a:endParaRPr lang="pt-PT"/>
          </a:p>
          <a:p>
            <a:endParaRPr lang="pt-PT"/>
          </a:p>
          <a:p>
            <a:pPr algn="ctr"/>
            <a:endParaRPr lang="pt-PT"/>
          </a:p>
          <a:p>
            <a:endParaRPr lang="pt-PT"/>
          </a:p>
        </p:txBody>
      </p:sp>
      <p:pic>
        <p:nvPicPr>
          <p:cNvPr id="10" name="Imagem 9" descr="Uma imagem com comida, serviço de mesa, prato, refeição&#10;&#10;Os conteúdos gerados por IA poderão estar incorretos.">
            <a:extLst>
              <a:ext uri="{FF2B5EF4-FFF2-40B4-BE49-F238E27FC236}">
                <a16:creationId xmlns:a16="http://schemas.microsoft.com/office/drawing/2014/main" id="{D6453EAA-96B7-0851-57D8-2408FFE04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59551" y="2280425"/>
            <a:ext cx="3659457" cy="370034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7BFA68E-0D49-6772-0128-BEF6FEDCB4DF}"/>
              </a:ext>
            </a:extLst>
          </p:cNvPr>
          <p:cNvSpPr txBox="1"/>
          <p:nvPr/>
        </p:nvSpPr>
        <p:spPr>
          <a:xfrm flipH="1">
            <a:off x="7218946" y="5986890"/>
            <a:ext cx="2700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dirty="0"/>
              <a:t>Bacalhau cozido com todos</a:t>
            </a:r>
          </a:p>
        </p:txBody>
      </p:sp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PROCEDIMENTOS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53553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/>
          </a:p>
          <a:p>
            <a:r>
              <a:rPr lang="pt-PT"/>
              <a:t>1º)Primeiro, começa-se por preparar os ingredientes: </a:t>
            </a:r>
            <a:r>
              <a:rPr lang="pt-PT" u="sng"/>
              <a:t>lavar os legumes em água corrente, descascar as batatas, as cebolas, os alhos e as cenouras.</a:t>
            </a:r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r>
              <a:rPr lang="pt-PT"/>
              <a:t>2º) A seguir, cozemos o </a:t>
            </a:r>
            <a:r>
              <a:rPr lang="pt-PT" u="sng"/>
              <a:t>bacalhau durante 10 minutos (não mais)</a:t>
            </a:r>
            <a:r>
              <a:rPr lang="pt-PT"/>
              <a:t> dentro dum pano de linho para não desfazer. </a:t>
            </a:r>
          </a:p>
          <a:p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endParaRPr lang="pt-PT"/>
          </a:p>
          <a:p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97682" y="5030645"/>
            <a:ext cx="2095744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/>
          </a:p>
          <a:p>
            <a:pPr algn="ctr"/>
            <a:endParaRPr lang="pt-PT"/>
          </a:p>
          <a:p>
            <a:pPr algn="ctr"/>
            <a:r>
              <a:rPr lang="pt-PT"/>
              <a:t>Imagem da preparação</a:t>
            </a:r>
          </a:p>
          <a:p>
            <a:pPr algn="ctr"/>
            <a:endParaRPr lang="pt-PT"/>
          </a:p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B3175C-67E1-4CC7-EEB0-0F5D5F957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52" y="2615385"/>
            <a:ext cx="1207103" cy="160947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16D41DC-EAAE-DB6F-D1E5-DB6C68B1C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483" y="5003293"/>
            <a:ext cx="2412042" cy="18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823070"/>
            <a:ext cx="9668654" cy="5909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/>
          </a:p>
          <a:p>
            <a:r>
              <a:rPr lang="pt-PT"/>
              <a:t>3º) Então, </a:t>
            </a:r>
            <a:r>
              <a:rPr lang="pt-PT" u="sng"/>
              <a:t>retirar da água e reservar</a:t>
            </a:r>
            <a:r>
              <a:rPr lang="pt-PT"/>
              <a:t>. A seguir, devemos </a:t>
            </a:r>
            <a:r>
              <a:rPr lang="pt-PT" u="sng"/>
              <a:t>cozer os ovos com sal cerca de 15 minutos</a:t>
            </a:r>
            <a:r>
              <a:rPr lang="pt-PT"/>
              <a:t>. Depois retirar a água e descascá-los. </a:t>
            </a:r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r>
              <a:rPr lang="pt-PT"/>
              <a:t>4º) A seguir </a:t>
            </a:r>
            <a:r>
              <a:rPr lang="pt-PT" u="sng"/>
              <a:t>cozemos os grelos com alguma água utilizada para cozer o bacalhau</a:t>
            </a:r>
            <a:r>
              <a:rPr lang="pt-PT"/>
              <a:t>. Então, </a:t>
            </a:r>
            <a:r>
              <a:rPr lang="pt-PT" u="sng"/>
              <a:t>cozemos a penca e a couve coração com sal e alguma água da cozedura do bacalhau (deixar na água até servir)</a:t>
            </a:r>
            <a:r>
              <a:rPr lang="pt-PT"/>
              <a:t>. De seguida, deve-se </a:t>
            </a:r>
            <a:r>
              <a:rPr lang="pt-PT" u="sng"/>
              <a:t>cozinhar as batatas, os nabos e as cenouras com sal (deixar na panela até servir)</a:t>
            </a:r>
            <a:r>
              <a:rPr lang="pt-PT"/>
              <a:t>. </a:t>
            </a:r>
          </a:p>
          <a:p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endParaRPr lang="pt-PT"/>
          </a:p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835591-944C-55BB-CC1C-38B6ADE89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167" y="1664225"/>
            <a:ext cx="1703358" cy="18087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30134C4-9BFD-D4CE-9D15-4E93D166A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2" t="27568" r="-3683" b="1394"/>
          <a:stretch>
            <a:fillRect/>
          </a:stretch>
        </p:blipFill>
        <p:spPr>
          <a:xfrm>
            <a:off x="7629195" y="4949302"/>
            <a:ext cx="2141899" cy="14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5078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/>
          </a:p>
          <a:p>
            <a:r>
              <a:rPr lang="pt-PT"/>
              <a:t>5º) No final, se gosta do molho cozido passado de geração em geração (cada família com o seu), </a:t>
            </a:r>
            <a:r>
              <a:rPr lang="pt-PT" u="sng"/>
              <a:t>colocar cebola cortada fina, alho e azeite, pimenta e cominhos numa panela e levar a lume brando durante 30 minutos (antes de desligar a panela, colocar vinagre a gosto e deixar ferver mais um pouco)</a:t>
            </a:r>
            <a:r>
              <a:rPr lang="pt-PT"/>
              <a:t>.</a:t>
            </a:r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endParaRPr lang="pt-PT"/>
          </a:p>
          <a:p>
            <a:endParaRPr lang="pt-P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E92479-AA33-473C-55A2-30082F5F6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571" y="3076309"/>
            <a:ext cx="2024137" cy="14970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0176CC3-F4C6-01EF-9C8B-93FF96155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02" y="4623082"/>
            <a:ext cx="2024137" cy="16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Ecrã Panorâmico</PresentationFormat>
  <Slides>4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5" baseType="lpstr">
      <vt:lpstr>Tema do Office</vt:lpstr>
      <vt:lpstr>Desafio ASS 2025/2026 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39136 - Francisca Alves Silva</cp:lastModifiedBy>
  <cp:revision>22</cp:revision>
  <dcterms:created xsi:type="dcterms:W3CDTF">2023-02-27T10:13:03Z</dcterms:created>
  <dcterms:modified xsi:type="dcterms:W3CDTF">2026-05-29T10:33:06Z</dcterms:modified>
</cp:coreProperties>
</file>