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Biscoitos do Louriçal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Farinha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 </a:t>
            </a:r>
          </a:p>
          <a:p>
            <a:pPr marL="285750" indent="-285750">
              <a:buFontTx/>
              <a:buChar char="-"/>
            </a:pPr>
            <a:r>
              <a:rPr lang="pt-PT" dirty="0"/>
              <a:t>Água </a:t>
            </a:r>
          </a:p>
          <a:p>
            <a:pPr marL="285750" indent="-285750">
              <a:buFontTx/>
              <a:buChar char="-"/>
            </a:pPr>
            <a:r>
              <a:rPr lang="pt-PT" dirty="0"/>
              <a:t>Fermento de padeiro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525D516-CB4D-F10F-66DB-CEE91C360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7236" b="28237"/>
          <a:stretch>
            <a:fillRect/>
          </a:stretch>
        </p:blipFill>
        <p:spPr>
          <a:xfrm>
            <a:off x="4347882" y="2044877"/>
            <a:ext cx="5909711" cy="386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9D89A4A-6B86-A82B-D3B7-FE40223C6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49" y="551472"/>
            <a:ext cx="1654709" cy="9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Pesa-se a farinha (1kg) e coloca-se numa bacia.</a:t>
            </a:r>
          </a:p>
          <a:p>
            <a:r>
              <a:rPr lang="pt-PT" dirty="0"/>
              <a:t>Dissolve-se o fermento num pouco de água.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De seguida faz-se um buraco no meio da farinha,</a:t>
            </a:r>
          </a:p>
          <a:p>
            <a:r>
              <a:rPr lang="pt-PT" dirty="0"/>
              <a:t> e colocam-se todos os ingredientes.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D2A29F-F82E-CEF3-9EAA-36B5BDA17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5" r="7020"/>
          <a:stretch>
            <a:fillRect/>
          </a:stretch>
        </p:blipFill>
        <p:spPr>
          <a:xfrm rot="5400000">
            <a:off x="7604896" y="1944195"/>
            <a:ext cx="1913027" cy="18644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8C6E08B-8EE9-12A6-B57D-3A29FF353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21" y="4049266"/>
            <a:ext cx="1644627" cy="23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Deixa-se a levedar durante 30 minutos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Depois de levedar, tiram-se pequenos pedacinhos de massa,</a:t>
            </a:r>
          </a:p>
          <a:p>
            <a:r>
              <a:rPr lang="pt-PT" dirty="0"/>
              <a:t> para moldar os biscoitos em forma de 8 e colocam-se num</a:t>
            </a:r>
          </a:p>
          <a:p>
            <a:r>
              <a:rPr lang="pt-PT" dirty="0"/>
              <a:t> tabuleiro para ir ao forno.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AF4E69-269C-52E9-08BD-24CFFCC0F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82" y="1912941"/>
            <a:ext cx="1579134" cy="217898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E46D6E1-0123-6CAF-3C1E-D35799BE4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82" y="4127782"/>
            <a:ext cx="1579134" cy="21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Ficam no forno até alourarem.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As crianças comeram ao lanche e adoraram os biscoitos do Louriçal.</a:t>
            </a:r>
          </a:p>
          <a:p>
            <a:pPr algn="ctr"/>
            <a:endParaRPr lang="pt-PT" dirty="0"/>
          </a:p>
          <a:p>
            <a:r>
              <a:rPr lang="pt-PT" dirty="0"/>
              <a:t>                     Bom apetite!!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18D309-9514-5874-F8E0-AC7A4417C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27672" b="11951"/>
          <a:stretch>
            <a:fillRect/>
          </a:stretch>
        </p:blipFill>
        <p:spPr>
          <a:xfrm>
            <a:off x="7720565" y="2022228"/>
            <a:ext cx="1983586" cy="18703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5974427-04DA-054D-48D5-FDA2633FF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99" y="3976118"/>
            <a:ext cx="1610117" cy="22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211</Words>
  <Application>Microsoft Office PowerPoint</Application>
  <PresentationFormat>Ecrã Panorâmico</PresentationFormat>
  <Paragraphs>81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Catarina Custódio</cp:lastModifiedBy>
  <cp:revision>5</cp:revision>
  <dcterms:created xsi:type="dcterms:W3CDTF">2023-02-27T10:13:03Z</dcterms:created>
  <dcterms:modified xsi:type="dcterms:W3CDTF">2026-05-28T21:48:54Z</dcterms:modified>
</cp:coreProperties>
</file>