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43413-0019-6B1A-02BF-340829637F46}" v="460" dt="2026-05-04T19:41:45.830"/>
    <p1510:client id="{9FE86D2F-A771-3BF6-C28B-2B32B152A32C}" v="56" dt="2026-05-04T20:28:19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05/05/2026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à Gomes de Sá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>
                <a:ea typeface="Calibri"/>
                <a:cs typeface="Calibri"/>
              </a:rPr>
              <a:t>Batatas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>
                <a:ea typeface="Calibri"/>
                <a:cs typeface="Calibri"/>
              </a:rPr>
              <a:t>Bacalhau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>
                <a:ea typeface="Calibri"/>
                <a:cs typeface="Calibri"/>
              </a:rPr>
              <a:t>Cebola</a:t>
            </a:r>
            <a:endParaRPr lang="pt-PT" dirty="0"/>
          </a:p>
          <a:p>
            <a:pPr marL="285750" indent="-285750">
              <a:buChar char="-"/>
            </a:pPr>
            <a:r>
              <a:rPr lang="pt-PT">
                <a:ea typeface="Calibri" panose="020F0502020204030204"/>
                <a:cs typeface="Calibri" panose="020F0502020204030204"/>
              </a:rPr>
              <a:t>Alho</a:t>
            </a:r>
            <a:endParaRPr lang="pt-P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>
                <a:ea typeface="Calibri"/>
                <a:cs typeface="Calibri"/>
              </a:rPr>
              <a:t>Azeite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>
                <a:ea typeface="Calibri"/>
                <a:cs typeface="Calibri"/>
              </a:rPr>
              <a:t>Louro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>
                <a:ea typeface="Calibri"/>
                <a:cs typeface="Calibri"/>
              </a:rPr>
              <a:t>Salsa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>
              <a:ea typeface="Calibri" panose="020F0502020204030204"/>
              <a:cs typeface="Calibri" panose="020F0502020204030204"/>
            </a:endParaRPr>
          </a:p>
          <a:p>
            <a:endParaRPr lang="pt-PT" dirty="0"/>
          </a:p>
        </p:txBody>
      </p:sp>
      <p:pic>
        <p:nvPicPr>
          <p:cNvPr id="2" name="Imagem 1" descr="Bacalhau à Gomes de Sá - Receita Tradicional Portuguesa 🇵🇹">
            <a:extLst>
              <a:ext uri="{FF2B5EF4-FFF2-40B4-BE49-F238E27FC236}">
                <a16:creationId xmlns:a16="http://schemas.microsoft.com/office/drawing/2014/main" id="{E96B4DD3-2C55-CD3B-45E3-C35436A7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69" y="2538529"/>
            <a:ext cx="4368955" cy="24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/>
              </a:rPr>
              <a:t> ASS 2025/2026</a:t>
            </a:r>
            <a:endParaRPr lang="en-GB" sz="2800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/>
              <a:t>1º) Descacar e cozer as batatas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/>
              <a:t>2º) Cozer o bacalhau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Uma imagem com interior, parede, pessoa, lavatório&#10;&#10;Os conteúdos gerados por IA poderão estar incorretos.">
            <a:extLst>
              <a:ext uri="{FF2B5EF4-FFF2-40B4-BE49-F238E27FC236}">
                <a16:creationId xmlns:a16="http://schemas.microsoft.com/office/drawing/2014/main" id="{38E6F455-3E4C-84BE-520C-31858AA94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117" y="2220951"/>
            <a:ext cx="2678619" cy="1449659"/>
          </a:xfrm>
          <a:prstGeom prst="rect">
            <a:avLst/>
          </a:prstGeom>
        </p:spPr>
      </p:pic>
      <p:pic>
        <p:nvPicPr>
          <p:cNvPr id="5" name="Imagem 4" descr="Uma imagem com interior, Eletrodoméstico de cozinha, Eletrodoméstico, pessoa&#10;&#10;Os conteúdos gerados por IA poderão estar incorretos.">
            <a:extLst>
              <a:ext uri="{FF2B5EF4-FFF2-40B4-BE49-F238E27FC236}">
                <a16:creationId xmlns:a16="http://schemas.microsoft.com/office/drawing/2014/main" id="{FDDFF9C1-2131-86C9-4866-8093E9A4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609" y="4200292"/>
            <a:ext cx="2694221" cy="14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/>
              </a:rPr>
              <a:t> ASS 2025/2026</a:t>
            </a:r>
            <a:endParaRPr lang="en-GB" sz="2800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/>
              <a:t>3º) Adicionar louro, alho e sal ao bacalhau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/>
              <a:t>4º) Colocar o alho e a cebola a refogar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Uma imagem com pessoa, interior, parede, Eletrodoméstico de cozinha&#10;&#10;Os conteúdos gerados por IA poderão estar incorretos.">
            <a:extLst>
              <a:ext uri="{FF2B5EF4-FFF2-40B4-BE49-F238E27FC236}">
                <a16:creationId xmlns:a16="http://schemas.microsoft.com/office/drawing/2014/main" id="{AB0F36DC-0B5A-9571-9FEC-004381BB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60" y="2146609"/>
            <a:ext cx="3048805" cy="1654098"/>
          </a:xfrm>
          <a:prstGeom prst="rect">
            <a:avLst/>
          </a:prstGeom>
        </p:spPr>
      </p:pic>
      <p:pic>
        <p:nvPicPr>
          <p:cNvPr id="5" name="Imagem 4" descr="Uma imagem com pessoa, Utensílios de cozinha e pastelaria, Eletrodoméstico de cozinha, interior&#10;&#10;Os conteúdos gerados por IA poderão estar incorretos.">
            <a:extLst>
              <a:ext uri="{FF2B5EF4-FFF2-40B4-BE49-F238E27FC236}">
                <a16:creationId xmlns:a16="http://schemas.microsoft.com/office/drawing/2014/main" id="{67FEC3BE-8EC1-F23D-27E4-0ECBB3121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789" y="4228170"/>
            <a:ext cx="3060639" cy="17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/>
              </a:rPr>
              <a:t> ASS 2025/2026</a:t>
            </a:r>
            <a:endParaRPr lang="en-GB" sz="2800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/>
              <a:t>5º) Juntar todos os ingredientes em uma travessa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/>
              <a:t>6º) Levar a travessa com os ingredientes ao forno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pessoa, interior, comida, vestuário&#10;&#10;Os conteúdos gerados por IA poderão estar incorretos.">
            <a:extLst>
              <a:ext uri="{FF2B5EF4-FFF2-40B4-BE49-F238E27FC236}">
                <a16:creationId xmlns:a16="http://schemas.microsoft.com/office/drawing/2014/main" id="{F44F3883-2496-F291-E28E-4215CD43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93" y="2128023"/>
            <a:ext cx="3092828" cy="1691270"/>
          </a:xfrm>
          <a:prstGeom prst="rect">
            <a:avLst/>
          </a:prstGeom>
        </p:spPr>
      </p:pic>
      <p:pic>
        <p:nvPicPr>
          <p:cNvPr id="6" name="Imagem 5" descr="Uma imagem com pessoa, vestuário, Eletrodoméstico de cozinha, interior&#10;&#10;Os conteúdos gerados por IA poderão estar incorretos.">
            <a:extLst>
              <a:ext uri="{FF2B5EF4-FFF2-40B4-BE49-F238E27FC236}">
                <a16:creationId xmlns:a16="http://schemas.microsoft.com/office/drawing/2014/main" id="{6A67D271-8B55-B8F0-5D40-B65829FEA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673" y="4209585"/>
            <a:ext cx="3083482" cy="16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155</Words>
  <Application>Microsoft Office PowerPoint</Application>
  <PresentationFormat>Ecrã Panorâmico</PresentationFormat>
  <Paragraphs>71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 </vt:lpstr>
      <vt:lpstr>Desafio ASS 2025/2026</vt:lpstr>
      <vt:lpstr>Desafio ASS 2025/2026</vt:lpstr>
      <vt:lpstr>Desafio ASS 2025/2026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Vitor Bonifácio Navio Avelino</cp:lastModifiedBy>
  <cp:revision>94</cp:revision>
  <dcterms:created xsi:type="dcterms:W3CDTF">2023-02-27T10:13:03Z</dcterms:created>
  <dcterms:modified xsi:type="dcterms:W3CDTF">2026-05-05T12:47:11Z</dcterms:modified>
</cp:coreProperties>
</file>