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414D6C3B-70EC-43B8-80F0-09D7FA618440}">
          <p14:sldIdLst>
            <p14:sldId id="1188"/>
            <p14:sldId id="1189"/>
            <p14:sldId id="1191"/>
            <p14:sldId id="11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25/05/2026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“MIGAS DA AVÓ”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, COM FEIJÃO FRADE E BROA – A TRADIÇÃO DE POMBAL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                                       NO PRATO.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35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sz="700" dirty="0"/>
          </a:p>
          <a:p>
            <a:r>
              <a:rPr lang="pt-PT" u="sng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1 </a:t>
            </a:r>
            <a:r>
              <a:rPr lang="pt-PT" b="1" dirty="0"/>
              <a:t>molho de couve de horto</a:t>
            </a:r>
            <a:r>
              <a:rPr lang="pt-PT" dirty="0"/>
              <a:t>, colhido na</a:t>
            </a:r>
          </a:p>
          <a:p>
            <a:r>
              <a:rPr lang="pt-PT" dirty="0"/>
              <a:t>Horta dos avós</a:t>
            </a:r>
          </a:p>
          <a:p>
            <a:pPr marL="285750" indent="-285750">
              <a:buFontTx/>
              <a:buChar char="-"/>
            </a:pPr>
            <a:r>
              <a:rPr lang="pt-PT" b="1" dirty="0"/>
              <a:t>Feijão-frade seco caseiro</a:t>
            </a:r>
            <a:r>
              <a:rPr lang="pt-PT" dirty="0"/>
              <a:t> (cultivado na horta </a:t>
            </a:r>
          </a:p>
          <a:p>
            <a:r>
              <a:rPr lang="pt-PT" dirty="0"/>
              <a:t>dos avós)</a:t>
            </a:r>
          </a:p>
          <a:p>
            <a:pPr marL="285750" indent="-285750">
              <a:buFontTx/>
              <a:buChar char="-"/>
            </a:pPr>
            <a:r>
              <a:rPr lang="pt-PT" dirty="0"/>
              <a:t>Meia </a:t>
            </a:r>
            <a:r>
              <a:rPr lang="pt-PT" b="1" dirty="0"/>
              <a:t>Broa de milho </a:t>
            </a:r>
            <a:r>
              <a:rPr lang="pt-PT" dirty="0"/>
              <a:t>de fabrico artesanal,</a:t>
            </a:r>
          </a:p>
          <a:p>
            <a:r>
              <a:rPr lang="pt-PT" dirty="0"/>
              <a:t>do padeiro local (do dia anterior)</a:t>
            </a:r>
          </a:p>
          <a:p>
            <a:pPr marL="285750" indent="-285750">
              <a:buFontTx/>
              <a:buChar char="-"/>
            </a:pPr>
            <a:r>
              <a:rPr lang="pt-PT" dirty="0"/>
              <a:t>2 </a:t>
            </a:r>
            <a:r>
              <a:rPr lang="pt-PT" b="1" dirty="0"/>
              <a:t>batatas médias caseiras</a:t>
            </a:r>
            <a:r>
              <a:rPr lang="pt-PT" dirty="0"/>
              <a:t>, do mercado local</a:t>
            </a:r>
          </a:p>
          <a:p>
            <a:pPr marL="285750" indent="-285750">
              <a:buFontTx/>
              <a:buChar char="-"/>
            </a:pPr>
            <a:r>
              <a:rPr lang="pt-PT" b="1" dirty="0"/>
              <a:t>Azeite caseiro</a:t>
            </a:r>
            <a:r>
              <a:rPr lang="pt-PT" dirty="0"/>
              <a:t>, espremido das azeitonas do</a:t>
            </a:r>
          </a:p>
          <a:p>
            <a:r>
              <a:rPr lang="pt-PT" dirty="0"/>
              <a:t> olival dos avós</a:t>
            </a:r>
          </a:p>
          <a:p>
            <a:pPr marL="285750" indent="-285750">
              <a:buFontTx/>
              <a:buChar char="-"/>
            </a:pPr>
            <a:r>
              <a:rPr lang="pt-PT" dirty="0"/>
              <a:t>2 folhas de </a:t>
            </a:r>
            <a:r>
              <a:rPr lang="pt-PT" b="1" dirty="0"/>
              <a:t>louro seco caseiro</a:t>
            </a:r>
            <a:r>
              <a:rPr lang="pt-PT" dirty="0"/>
              <a:t> (apanhado </a:t>
            </a:r>
          </a:p>
          <a:p>
            <a:r>
              <a:rPr lang="pt-PT" dirty="0"/>
              <a:t>no loureiro do jardim dos avós)</a:t>
            </a:r>
          </a:p>
          <a:p>
            <a:pPr marL="285750" indent="-285750">
              <a:buFontTx/>
              <a:buChar char="-"/>
            </a:pPr>
            <a:r>
              <a:rPr lang="pt-PT" dirty="0"/>
              <a:t>4 </a:t>
            </a:r>
            <a:r>
              <a:rPr lang="pt-PT" b="1" dirty="0"/>
              <a:t>dentes de alho</a:t>
            </a:r>
            <a:r>
              <a:rPr lang="pt-PT" dirty="0"/>
              <a:t> da feira local</a:t>
            </a:r>
            <a:r>
              <a:rPr lang="pt-PT" b="1" dirty="0"/>
              <a:t> </a:t>
            </a:r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BA5468-13B3-1134-56A9-724CE153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8561" y="1702536"/>
            <a:ext cx="3670546" cy="489406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- Preparar os legumes:</a:t>
            </a:r>
          </a:p>
          <a:p>
            <a:r>
              <a:rPr lang="pt-PT" dirty="0"/>
              <a:t>             </a:t>
            </a:r>
            <a:r>
              <a:rPr lang="pt-PT" b="1" dirty="0"/>
              <a:t>- Retirar as folhas dos talos</a:t>
            </a:r>
            <a:r>
              <a:rPr lang="pt-PT" dirty="0"/>
              <a:t>, </a:t>
            </a:r>
            <a:r>
              <a:rPr lang="pt-PT" b="1" dirty="0"/>
              <a:t>lavar </a:t>
            </a:r>
            <a:r>
              <a:rPr lang="pt-PT" dirty="0"/>
              <a:t>e </a:t>
            </a:r>
            <a:r>
              <a:rPr lang="pt-PT" b="1" dirty="0"/>
              <a:t>cortar em juliana </a:t>
            </a:r>
            <a:r>
              <a:rPr lang="pt-PT" dirty="0"/>
              <a:t>fina.</a:t>
            </a:r>
          </a:p>
          <a:p>
            <a:r>
              <a:rPr lang="pt-PT" dirty="0"/>
              <a:t>             - </a:t>
            </a:r>
            <a:r>
              <a:rPr lang="pt-PT" b="1" dirty="0"/>
              <a:t>Descascar as batatas </a:t>
            </a:r>
            <a:r>
              <a:rPr lang="pt-PT" dirty="0"/>
              <a:t>e cortá-las ao bocaditos irregulares.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Numa panela grande, </a:t>
            </a:r>
            <a:r>
              <a:rPr lang="pt-PT" b="1" dirty="0"/>
              <a:t>ferver água </a:t>
            </a:r>
            <a:r>
              <a:rPr lang="pt-PT" dirty="0"/>
              <a:t>e </a:t>
            </a:r>
            <a:r>
              <a:rPr lang="pt-PT" b="1" dirty="0"/>
              <a:t>cozer o feijão frade seco </a:t>
            </a:r>
          </a:p>
          <a:p>
            <a:r>
              <a:rPr lang="pt-PT" dirty="0"/>
              <a:t>       durante 30 minutos. </a:t>
            </a:r>
          </a:p>
          <a:p>
            <a:r>
              <a:rPr lang="pt-PT" dirty="0"/>
              <a:t> 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8A72131-7D25-679F-2AEB-A90D6FAE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31" y="2083939"/>
            <a:ext cx="1569455" cy="159397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7466BE7-4AD4-EDB3-C81C-8F45BA693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67" y="3973438"/>
            <a:ext cx="1469038" cy="22232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C6DCB68-7179-97D3-B8FF-A94EFBEFD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86" y="2083939"/>
            <a:ext cx="1330858" cy="159397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- Entretanto, enquanto o feijão coze, </a:t>
            </a:r>
            <a:r>
              <a:rPr lang="pt-PT" b="1" dirty="0"/>
              <a:t>esfarelar a broa à mão.</a:t>
            </a:r>
          </a:p>
          <a:p>
            <a:r>
              <a:rPr lang="pt-PT" b="1" dirty="0"/>
              <a:t>      </a:t>
            </a:r>
          </a:p>
          <a:p>
            <a:r>
              <a:rPr lang="pt-PT" b="1" dirty="0"/>
              <a:t>      </a:t>
            </a:r>
            <a:r>
              <a:rPr lang="pt-PT" dirty="0"/>
              <a:t>-</a:t>
            </a:r>
            <a:r>
              <a:rPr lang="pt-PT" b="1" dirty="0"/>
              <a:t> </a:t>
            </a:r>
            <a:r>
              <a:rPr lang="pt-PT" dirty="0"/>
              <a:t>Quando o feijão frade estiver cozido, </a:t>
            </a:r>
            <a:r>
              <a:rPr lang="pt-PT" b="1" dirty="0"/>
              <a:t>adicionar as batatas e </a:t>
            </a:r>
          </a:p>
          <a:p>
            <a:r>
              <a:rPr lang="pt-PT" b="1" dirty="0"/>
              <a:t>      a couve. </a:t>
            </a:r>
          </a:p>
          <a:p>
            <a:endParaRPr lang="pt-PT" dirty="0"/>
          </a:p>
          <a:p>
            <a:r>
              <a:rPr lang="pt-PT" dirty="0"/>
              <a:t>       - </a:t>
            </a:r>
            <a:r>
              <a:rPr lang="pt-PT" b="1" dirty="0"/>
              <a:t>Temperar com sal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4º) - Após 12 a 15 minutos, retirar os legumes cozidos da panela</a:t>
            </a:r>
          </a:p>
          <a:p>
            <a:r>
              <a:rPr lang="pt-PT" dirty="0"/>
              <a:t>      e deixar escorrer.</a:t>
            </a:r>
          </a:p>
          <a:p>
            <a:endParaRPr lang="pt-PT" dirty="0"/>
          </a:p>
          <a:p>
            <a:r>
              <a:rPr lang="pt-PT" dirty="0"/>
              <a:t>      - Num recipiente, juntar a broa aos legumes.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8E17414-0FDF-7950-6C5B-0CA205871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10" y="2048226"/>
            <a:ext cx="2562219" cy="18183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CDF1F89-4ADB-AB10-D6EF-21B99904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09" y="4389413"/>
            <a:ext cx="2562219" cy="144183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pPr algn="just"/>
            <a:r>
              <a:rPr lang="pt-PT" dirty="0"/>
              <a:t>5º) - Numa frigideira, picar 3 dentes de alho, juntar as folhas de louro e adicionar um fio generoso de azeite. Deixar alourar suavemente e deixar saltear durante cerca de 5 minutos.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just"/>
            <a:r>
              <a:rPr lang="pt-PT" dirty="0"/>
              <a:t>6º) – A Sugestão da Avó para acompanhar as Migas: Truta salmonada e azeitonas retalhadas das “nossas oliveiras!”</a:t>
            </a:r>
          </a:p>
          <a:p>
            <a:endParaRPr lang="pt-PT" dirty="0"/>
          </a:p>
          <a:p>
            <a:pPr lvl="8"/>
            <a:endParaRPr lang="pt-PT" dirty="0"/>
          </a:p>
          <a:p>
            <a:r>
              <a:rPr lang="pt-PT" dirty="0"/>
              <a:t>															                           </a:t>
            </a:r>
            <a:r>
              <a:rPr lang="pt-PT" sz="1400" dirty="0"/>
              <a:t>O segredo da Avó: Usar sempre a Colher de Pau!</a:t>
            </a:r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86ED76-11B8-8EFF-D774-C9653396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097" y="2861821"/>
            <a:ext cx="2366196" cy="139058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A746A7-ADB7-B328-7EE1-AB37EFE9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446" y="2832215"/>
            <a:ext cx="2307800" cy="139058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F55A741-B47F-2C2D-7FFE-53D4BE5DC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775" y="4970539"/>
            <a:ext cx="1721741" cy="122489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405</Words>
  <Application>Microsoft Office PowerPoint</Application>
  <PresentationFormat>Ecrã Panorâmico</PresentationFormat>
  <Paragraphs>84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2025/2026 </vt:lpstr>
      <vt:lpstr>Desafio ASS 2025/2026 </vt:lpstr>
      <vt:lpstr>Desafio ASS 2025/2026 </vt:lpstr>
      <vt:lpstr>Desafio ASS 2025/2026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so.fds77@outlook.com</cp:lastModifiedBy>
  <cp:revision>5</cp:revision>
  <dcterms:created xsi:type="dcterms:W3CDTF">2023-02-27T10:13:03Z</dcterms:created>
  <dcterms:modified xsi:type="dcterms:W3CDTF">2026-05-25T19:22:41Z</dcterms:modified>
</cp:coreProperties>
</file>