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pPr/>
              <a:t>28/04/2026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Papas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Sarrabulho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à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moda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Braga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7"/>
            <a:ext cx="9999602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Pão </a:t>
            </a:r>
          </a:p>
          <a:p>
            <a:pPr marL="285750" indent="-285750">
              <a:buFontTx/>
              <a:buChar char="-"/>
            </a:pPr>
            <a:r>
              <a:rPr lang="pt-PT" dirty="0"/>
              <a:t>Carne de vaca</a:t>
            </a:r>
          </a:p>
          <a:p>
            <a:pPr marL="285750" indent="-285750">
              <a:buFontTx/>
              <a:buChar char="-"/>
            </a:pPr>
            <a:r>
              <a:rPr lang="pt-PT" dirty="0"/>
              <a:t>Chouriça de carne tipo caseira </a:t>
            </a:r>
          </a:p>
          <a:p>
            <a:pPr marL="285750" indent="-285750">
              <a:buFontTx/>
              <a:buChar char="-"/>
            </a:pPr>
            <a:r>
              <a:rPr lang="pt-PT" dirty="0"/>
              <a:t>Frango caseiro </a:t>
            </a:r>
          </a:p>
          <a:p>
            <a:pPr marL="285750" indent="-285750">
              <a:buFontTx/>
              <a:buChar char="-"/>
            </a:pPr>
            <a:r>
              <a:rPr lang="pt-PT" dirty="0"/>
              <a:t>Loureiro </a:t>
            </a:r>
          </a:p>
          <a:p>
            <a:pPr marL="285750" indent="-285750">
              <a:buFontTx/>
              <a:buChar char="-"/>
            </a:pPr>
            <a:r>
              <a:rPr lang="pt-PT" dirty="0"/>
              <a:t>Pimenta </a:t>
            </a:r>
          </a:p>
          <a:p>
            <a:pPr marL="285750" indent="-285750">
              <a:buFontTx/>
              <a:buChar char="-"/>
            </a:pPr>
            <a:r>
              <a:rPr lang="pt-PT" dirty="0"/>
              <a:t>Cominhos </a:t>
            </a:r>
          </a:p>
          <a:p>
            <a:pPr marL="285750" indent="-285750">
              <a:buFontTx/>
              <a:buChar char="-"/>
            </a:pPr>
            <a:r>
              <a:rPr lang="pt-PT" dirty="0" err="1"/>
              <a:t>Piri-piri</a:t>
            </a:r>
            <a:r>
              <a:rPr lang="pt-PT" dirty="0"/>
              <a:t>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7971" y="2333768"/>
            <a:ext cx="3534770" cy="363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D1F2F7D-F87C-4601-8A9A-4035221001A0}"/>
              </a:ext>
            </a:extLst>
          </p:cNvPr>
          <p:cNvSpPr txBox="1"/>
          <p:nvPr/>
        </p:nvSpPr>
        <p:spPr>
          <a:xfrm>
            <a:off x="6256775" y="6055271"/>
            <a:ext cx="286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Papas de Sarrabulho</a:t>
            </a:r>
          </a:p>
        </p:txBody>
      </p:sp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Preparar os ingredientes;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Desfiar as carnes;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66937" y="1951672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36539" y="4305338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6937" y="1871694"/>
            <a:ext cx="2442949" cy="156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AutoShape 4" descr="blob:https://web.whatsapp.com/c2e0e354-44d7-434b-a532-9c58718e0c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4" name="AutoShape 6" descr="blob:https://web.whatsapp.com/c2e0e354-44d7-434b-a532-9c58718e0c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6" name="AutoShape 8" descr="blob:https://web.whatsapp.com/c2e0e354-44d7-434b-a532-9c58718e0c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8" name="AutoShape 10" descr="blob:https://web.whatsapp.com/c2e0e354-44d7-434b-a532-9c58718e0c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60" name="AutoShape 12" descr="blob:https://web.whatsapp.com/c2e0e354-44d7-434b-a532-9c58718e0c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61" name="Picture 13" descr="C:\Users\HP 255\Downloads\WhatsApp Image 2026-03-16 at 16.31.5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9593" y="4305338"/>
            <a:ext cx="2388505" cy="1560979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221BE8-CA5C-5E2D-2CFF-40794A376E7F}"/>
              </a:ext>
            </a:extLst>
          </p:cNvPr>
          <p:cNvSpPr txBox="1"/>
          <p:nvPr/>
        </p:nvSpPr>
        <p:spPr>
          <a:xfrm>
            <a:off x="7564675" y="3380307"/>
            <a:ext cx="2521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Alguns dos ingredientes do prato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B2D019-960F-D8A0-7258-3190CA26D817}"/>
              </a:ext>
            </a:extLst>
          </p:cNvPr>
          <p:cNvSpPr txBox="1"/>
          <p:nvPr/>
        </p:nvSpPr>
        <p:spPr>
          <a:xfrm>
            <a:off x="7470475" y="5866317"/>
            <a:ext cx="28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Carnes desfiadas na panela</a:t>
            </a:r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Colocar o pão partido aos pedacinhos no preparado anterior;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4º)Misturar tudo muito bem;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089805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097" name="Picture 1" descr="C:\Users\HP 255\Downloads\WhatsApp Image 2026-03-16 at 16.31.5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498" y="2087009"/>
            <a:ext cx="2442950" cy="1439377"/>
          </a:xfrm>
          <a:prstGeom prst="rect">
            <a:avLst/>
          </a:prstGeom>
          <a:noFill/>
        </p:spPr>
      </p:pic>
      <p:pic>
        <p:nvPicPr>
          <p:cNvPr id="4098" name="Picture 2" descr="C:\Users\HP 255\Downloads\WhatsApp Image 2026-03-16 at 16.32.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099" y="4121624"/>
            <a:ext cx="2511188" cy="1419368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474537F-210C-F541-F2F6-B797FD51B8D7}"/>
              </a:ext>
            </a:extLst>
          </p:cNvPr>
          <p:cNvSpPr txBox="1"/>
          <p:nvPr/>
        </p:nvSpPr>
        <p:spPr>
          <a:xfrm>
            <a:off x="7537200" y="3520030"/>
            <a:ext cx="17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Misturar o pão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1387A6-7509-C767-990F-E6AD8719BE09}"/>
              </a:ext>
            </a:extLst>
          </p:cNvPr>
          <p:cNvSpPr txBox="1"/>
          <p:nvPr/>
        </p:nvSpPr>
        <p:spPr>
          <a:xfrm>
            <a:off x="7537199" y="5635591"/>
            <a:ext cx="275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Envolver e mexer tudo muito bem</a:t>
            </a:r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ASS 2025/2026</a:t>
            </a:r>
            <a:r>
              <a:rPr lang="en-GB" sz="2800" b="1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Deixar apurar os sabores e desfrutar de seguida.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CA1E59C-3A28-C820-85AC-5A50C226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4938" b="-32788"/>
          <a:stretch>
            <a:fillRect/>
          </a:stretch>
        </p:blipFill>
        <p:spPr bwMode="auto">
          <a:xfrm>
            <a:off x="7729268" y="2243785"/>
            <a:ext cx="2286000" cy="19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31B0109-FC3F-FF80-A080-4DC51FC62417}"/>
              </a:ext>
            </a:extLst>
          </p:cNvPr>
          <p:cNvSpPr txBox="1"/>
          <p:nvPr/>
        </p:nvSpPr>
        <p:spPr>
          <a:xfrm>
            <a:off x="7608498" y="3748240"/>
            <a:ext cx="17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Produto final</a:t>
            </a:r>
          </a:p>
        </p:txBody>
      </p: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198</Words>
  <Application>Microsoft Office PowerPoint</Application>
  <PresentationFormat>Ecrã Panorâmico</PresentationFormat>
  <Paragraphs>107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2025/2026</vt:lpstr>
      <vt:lpstr>Desafio ASS 2025/2026 </vt:lpstr>
      <vt:lpstr>Desafio ASS 2025/2026 </vt:lpstr>
      <vt:lpstr>Desafio ASS 2025/2026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SandraPC</cp:lastModifiedBy>
  <cp:revision>11</cp:revision>
  <dcterms:created xsi:type="dcterms:W3CDTF">2023-02-27T10:13:03Z</dcterms:created>
  <dcterms:modified xsi:type="dcterms:W3CDTF">2026-04-28T14:18:39Z</dcterms:modified>
</cp:coreProperties>
</file>