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01/06/2026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Puré de abóbora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Desafio ASS </a:t>
            </a:r>
            <a:r>
              <a:rPr lang="en-GB" sz="28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2025/2026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“Receitas 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têm 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32174E4-EDA3-BC8E-0B29-3D91F7C698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693"/>
          <a:stretch>
            <a:fillRect/>
          </a:stretch>
        </p:blipFill>
        <p:spPr>
          <a:xfrm>
            <a:off x="7172465" y="2232909"/>
            <a:ext cx="2769990" cy="351996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A59B4C16-4B04-AB0B-E878-4064CE6CCC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" t="3443" r="6290" b="565"/>
          <a:stretch>
            <a:fillRect/>
          </a:stretch>
        </p:blipFill>
        <p:spPr>
          <a:xfrm rot="16200000">
            <a:off x="1943894" y="1036590"/>
            <a:ext cx="3952665" cy="567888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830490" y="6239937"/>
            <a:ext cx="166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rgbClr val="00B050"/>
                </a:solidFill>
              </a:rPr>
              <a:t>EB1 do Barrocal</a:t>
            </a:r>
            <a:endParaRPr lang="pt-P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Desafio ASS </a:t>
            </a:r>
            <a:r>
              <a:rPr lang="en-GB" sz="28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2025/2026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“Receitas 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têm 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Retirámos a pele à abóbora e passámo-la por água.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Colocámos numa panela com água e sal até ficar bem cozida. </a:t>
            </a:r>
          </a:p>
          <a:p>
            <a:r>
              <a:rPr lang="pt-PT" dirty="0"/>
              <a:t>Escorremos a água da abóbora e com um garfo amassámos</a:t>
            </a:r>
          </a:p>
          <a:p>
            <a:r>
              <a:rPr lang="pt-PT" dirty="0"/>
              <a:t>muito bem.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E10DB750-CE71-FAE5-0E2C-9CADA6CFD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725" y="2256013"/>
            <a:ext cx="2596317" cy="346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Desafio ASS </a:t>
            </a:r>
            <a:r>
              <a:rPr lang="en-GB" sz="28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2025/2026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“Receitas 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têm 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Fomos picando a salsa com muito cuidado e numa panela</a:t>
            </a:r>
          </a:p>
          <a:p>
            <a:r>
              <a:rPr lang="pt-PT" dirty="0"/>
              <a:t> dourámos o alho com manteiga.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Juntámos os ingredientes e misturámos tudo muito</a:t>
            </a:r>
          </a:p>
          <a:p>
            <a:r>
              <a:rPr lang="pt-PT" dirty="0"/>
              <a:t> bem.  Salpicámos queijo e salsa por cima. 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51FFD4A3-472A-7F10-BA17-53E72F0947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294" y="2071395"/>
            <a:ext cx="2848169" cy="379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Desafio ASS </a:t>
            </a:r>
            <a:r>
              <a:rPr lang="en-GB" sz="28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2025/2026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“Receitas 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têm 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95926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A nossa horta pedagógica e os desafios do Eco-Escolas</a:t>
            </a:r>
          </a:p>
          <a:p>
            <a:r>
              <a:rPr lang="pt-PT" dirty="0"/>
              <a:t>foram uma fonte de inspiração para esta atividade. </a:t>
            </a:r>
          </a:p>
          <a:p>
            <a:endParaRPr lang="pt-PT" dirty="0"/>
          </a:p>
          <a:p>
            <a:r>
              <a:rPr lang="pt-PT" dirty="0"/>
              <a:t>6º) Também fizemos uma pesquisa sobre este legume. 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EC64D7B-7AC7-1616-4049-5122E780C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947" y="1979221"/>
            <a:ext cx="3091528" cy="231780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9A440865-225B-4CF0-15EE-73B45A5F54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6" r="794"/>
          <a:stretch>
            <a:fillRect/>
          </a:stretch>
        </p:blipFill>
        <p:spPr>
          <a:xfrm>
            <a:off x="2670638" y="3395206"/>
            <a:ext cx="5093154" cy="29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179</Words>
  <Application>Microsoft Office PowerPoint</Application>
  <PresentationFormat>Ecrã Panorâmico</PresentationFormat>
  <Paragraphs>73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2025/2026 </vt:lpstr>
      <vt:lpstr>Desafio ASS 2025/2026 </vt:lpstr>
      <vt:lpstr>Desafio ASS 2025/2026 </vt:lpstr>
      <vt:lpstr>Desafio ASS 2025/2026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Escola</cp:lastModifiedBy>
  <cp:revision>4</cp:revision>
  <dcterms:created xsi:type="dcterms:W3CDTF">2023-02-27T10:13:03Z</dcterms:created>
  <dcterms:modified xsi:type="dcterms:W3CDTF">2026-06-01T14:00:42Z</dcterms:modified>
</cp:coreProperties>
</file>