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1188" r:id="rId3"/>
    <p:sldId id="1189" r:id="rId4"/>
    <p:sldId id="1191" r:id="rId5"/>
    <p:sldId id="1192" r:id="rId6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  <a:endParaRPr lang="pt-PT"/>
          </a:p>
          <a:p>
            <a:pPr lvl="1"/>
            <a:r>
              <a:rPr lang="pt-PT"/>
              <a:t>Segundo nível</a:t>
            </a:r>
            <a:endParaRPr lang="pt-PT"/>
          </a:p>
          <a:p>
            <a:pPr lvl="2"/>
            <a:r>
              <a:rPr lang="pt-PT"/>
              <a:t>Terceiro nível</a:t>
            </a:r>
            <a:endParaRPr lang="pt-PT"/>
          </a:p>
          <a:p>
            <a:pPr lvl="3"/>
            <a:r>
              <a:rPr lang="pt-PT"/>
              <a:t>Quarto nível</a:t>
            </a:r>
            <a:endParaRPr lang="pt-PT"/>
          </a:p>
          <a:p>
            <a:pPr lvl="4"/>
            <a:r>
              <a:rPr lang="pt-PT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  <a:endParaRPr lang="pt-PT"/>
          </a:p>
          <a:p>
            <a:pPr lvl="1"/>
            <a:r>
              <a:rPr lang="pt-PT"/>
              <a:t>Segundo nível</a:t>
            </a:r>
            <a:endParaRPr lang="pt-PT"/>
          </a:p>
          <a:p>
            <a:pPr lvl="2"/>
            <a:r>
              <a:rPr lang="pt-PT"/>
              <a:t>Terceiro nível</a:t>
            </a:r>
            <a:endParaRPr lang="pt-PT"/>
          </a:p>
          <a:p>
            <a:pPr lvl="3"/>
            <a:r>
              <a:rPr lang="pt-PT"/>
              <a:t>Quarto nível</a:t>
            </a:r>
            <a:endParaRPr lang="pt-PT"/>
          </a:p>
          <a:p>
            <a:pPr lvl="4"/>
            <a:r>
              <a:rPr lang="pt-PT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  <a:endParaRPr lang="pt-PT"/>
          </a:p>
          <a:p>
            <a:pPr lvl="1"/>
            <a:r>
              <a:rPr lang="pt-PT"/>
              <a:t>Segundo nível</a:t>
            </a:r>
            <a:endParaRPr lang="pt-PT"/>
          </a:p>
          <a:p>
            <a:pPr lvl="2"/>
            <a:r>
              <a:rPr lang="pt-PT"/>
              <a:t>Terceiro nível</a:t>
            </a:r>
            <a:endParaRPr lang="pt-PT"/>
          </a:p>
          <a:p>
            <a:pPr lvl="3"/>
            <a:r>
              <a:rPr lang="pt-PT"/>
              <a:t>Quarto nível</a:t>
            </a:r>
            <a:endParaRPr lang="pt-PT"/>
          </a:p>
          <a:p>
            <a:pPr lvl="4"/>
            <a:r>
              <a:rPr lang="pt-PT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  <a:endParaRPr lang="pt-PT"/>
          </a:p>
          <a:p>
            <a:pPr lvl="1"/>
            <a:r>
              <a:rPr lang="pt-PT"/>
              <a:t>Segundo nível</a:t>
            </a:r>
            <a:endParaRPr lang="pt-PT"/>
          </a:p>
          <a:p>
            <a:pPr lvl="2"/>
            <a:r>
              <a:rPr lang="pt-PT"/>
              <a:t>Terceiro nível</a:t>
            </a:r>
            <a:endParaRPr lang="pt-PT"/>
          </a:p>
          <a:p>
            <a:pPr lvl="3"/>
            <a:r>
              <a:rPr lang="pt-PT"/>
              <a:t>Quarto nível</a:t>
            </a:r>
            <a:endParaRPr lang="pt-PT"/>
          </a:p>
          <a:p>
            <a:pPr lvl="4"/>
            <a:r>
              <a:rPr lang="pt-PT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  <a:endParaRPr lang="pt-PT"/>
          </a:p>
          <a:p>
            <a:pPr lvl="1"/>
            <a:r>
              <a:rPr lang="pt-PT"/>
              <a:t>Segundo nível</a:t>
            </a:r>
            <a:endParaRPr lang="pt-PT"/>
          </a:p>
          <a:p>
            <a:pPr lvl="2"/>
            <a:r>
              <a:rPr lang="pt-PT"/>
              <a:t>Terceiro nível</a:t>
            </a:r>
            <a:endParaRPr lang="pt-PT"/>
          </a:p>
          <a:p>
            <a:pPr lvl="3"/>
            <a:r>
              <a:rPr lang="pt-PT"/>
              <a:t>Quarto nível</a:t>
            </a:r>
            <a:endParaRPr lang="pt-PT"/>
          </a:p>
          <a:p>
            <a:pPr lvl="4"/>
            <a:r>
              <a:rPr lang="pt-PT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  <a:endParaRPr lang="pt-PT"/>
          </a:p>
          <a:p>
            <a:pPr lvl="1"/>
            <a:r>
              <a:rPr lang="pt-PT"/>
              <a:t>Segundo nível</a:t>
            </a:r>
            <a:endParaRPr lang="pt-PT"/>
          </a:p>
          <a:p>
            <a:pPr lvl="2"/>
            <a:r>
              <a:rPr lang="pt-PT"/>
              <a:t>Terceiro nível</a:t>
            </a:r>
            <a:endParaRPr lang="pt-PT"/>
          </a:p>
          <a:p>
            <a:pPr lvl="3"/>
            <a:r>
              <a:rPr lang="pt-PT"/>
              <a:t>Quarto nível</a:t>
            </a:r>
            <a:endParaRPr lang="pt-PT"/>
          </a:p>
          <a:p>
            <a:pPr lvl="4"/>
            <a:r>
              <a:rPr lang="pt-PT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  <a:endParaRPr lang="pt-PT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  <a:endParaRPr lang="pt-PT"/>
          </a:p>
          <a:p>
            <a:pPr lvl="1"/>
            <a:r>
              <a:rPr lang="pt-PT"/>
              <a:t>Segundo nível</a:t>
            </a:r>
            <a:endParaRPr lang="pt-PT"/>
          </a:p>
          <a:p>
            <a:pPr lvl="2"/>
            <a:r>
              <a:rPr lang="pt-PT"/>
              <a:t>Terceiro nível</a:t>
            </a:r>
            <a:endParaRPr lang="pt-PT"/>
          </a:p>
          <a:p>
            <a:pPr lvl="3"/>
            <a:r>
              <a:rPr lang="pt-PT"/>
              <a:t>Quarto nível</a:t>
            </a:r>
            <a:endParaRPr lang="pt-PT"/>
          </a:p>
          <a:p>
            <a:pPr lvl="4"/>
            <a:r>
              <a:rPr lang="pt-PT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  <a:endParaRPr lang="pt-PT"/>
          </a:p>
          <a:p>
            <a:pPr lvl="1"/>
            <a:r>
              <a:rPr lang="pt-PT"/>
              <a:t>Segundo nível</a:t>
            </a:r>
            <a:endParaRPr lang="pt-PT"/>
          </a:p>
          <a:p>
            <a:pPr lvl="2"/>
            <a:r>
              <a:rPr lang="pt-PT"/>
              <a:t>Terceiro nível</a:t>
            </a:r>
            <a:endParaRPr lang="pt-PT"/>
          </a:p>
          <a:p>
            <a:pPr lvl="3"/>
            <a:r>
              <a:rPr lang="pt-PT"/>
              <a:t>Quarto nível</a:t>
            </a:r>
            <a:endParaRPr lang="pt-PT"/>
          </a:p>
          <a:p>
            <a:pPr lvl="4"/>
            <a:r>
              <a:rPr lang="pt-PT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  <a:endParaRPr lang="pt-PT"/>
          </a:p>
          <a:p>
            <a:pPr lvl="1"/>
            <a:r>
              <a:rPr lang="pt-PT"/>
              <a:t>Segundo nível</a:t>
            </a:r>
            <a:endParaRPr lang="pt-PT"/>
          </a:p>
          <a:p>
            <a:pPr lvl="2"/>
            <a:r>
              <a:rPr lang="pt-PT"/>
              <a:t>Terceiro nível</a:t>
            </a:r>
            <a:endParaRPr lang="pt-PT"/>
          </a:p>
          <a:p>
            <a:pPr lvl="3"/>
            <a:r>
              <a:rPr lang="pt-PT"/>
              <a:t>Quarto nível</a:t>
            </a:r>
            <a:endParaRPr lang="pt-PT"/>
          </a:p>
          <a:p>
            <a:pPr lvl="4"/>
            <a:r>
              <a:rPr lang="pt-PT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1234A-1678-4A81-9E48-B951248B38F4}" type="datetimeFigureOut">
              <a:rPr lang="pt-PT" smtClean="0"/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A159E-51E7-4FDD-856C-3DA06D01529F}" type="slidenum">
              <a:rPr lang="pt-PT" smtClean="0"/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TÍTULO DA </a:t>
            </a:r>
            <a:r>
              <a:rPr lang="en-GB" b="1" dirty="0">
                <a:solidFill>
                  <a:prstClr val="black"/>
                </a:solidFill>
                <a:latin typeface="Calibri" panose="020F0502020204030204"/>
              </a:rPr>
              <a:t>RECEITA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: </a:t>
            </a:r>
            <a:r>
              <a:rPr lang="en-GB" dirty="0" err="1">
                <a:solidFill>
                  <a:prstClr val="black"/>
                </a:solidFill>
                <a:latin typeface="Calibri" panose="020F0502020204030204"/>
              </a:rPr>
              <a:t>Caldeirada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 de </a:t>
            </a:r>
            <a:r>
              <a:rPr lang="en-GB" dirty="0" err="1">
                <a:solidFill>
                  <a:prstClr val="black"/>
                </a:solidFill>
                <a:latin typeface="Calibri" panose="020F0502020204030204"/>
              </a:rPr>
              <a:t>Peixe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/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</p:txBody>
      </p:sp>
      <p:pic>
        <p:nvPicPr>
          <p:cNvPr id="27" name="Imagem 2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686595" y="1829766"/>
            <a:ext cx="9668654" cy="42473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INGREDIENTES:</a:t>
            </a:r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Vários tipos peixe fresco</a:t>
            </a:r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Batatas médias </a:t>
            </a:r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Cebolas</a:t>
            </a:r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Alhos</a:t>
            </a:r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Pimentos</a:t>
            </a:r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Tomate maduro</a:t>
            </a:r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Azeite</a:t>
            </a:r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Salicórnia e salsa</a:t>
            </a: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pic>
        <p:nvPicPr>
          <p:cNvPr id="1026" name="Picture 2" descr="Abrir f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541" y="2048152"/>
            <a:ext cx="3639671" cy="3727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/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</p:txBody>
      </p:sp>
      <p:pic>
        <p:nvPicPr>
          <p:cNvPr id="27" name="Imagem 2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686595" y="1829766"/>
            <a:ext cx="9668654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1º) Elaboração das Eco </a:t>
            </a:r>
            <a:r>
              <a:rPr lang="pt-PT" dirty="0" err="1"/>
              <a:t>Bags</a:t>
            </a:r>
            <a:r>
              <a:rPr lang="pt-PT" dirty="0"/>
              <a:t> (utilizando t-shirts sem uso) e carteiras</a:t>
            </a:r>
            <a:endParaRPr lang="pt-PT" dirty="0"/>
          </a:p>
          <a:p>
            <a:r>
              <a:rPr lang="pt-PT" dirty="0"/>
              <a:t> ecológicas (reutilizando pacotes de leite)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2º) Ida ao Mercado Manuel Firmino comprar os ingredientes necessários</a:t>
            </a: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6" name="AutoShape 6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pt-PT"/>
          </a:p>
        </p:txBody>
      </p:sp>
      <p:sp>
        <p:nvSpPr>
          <p:cNvPr id="8" name="AutoShape 8"/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pt-PT"/>
          </a:p>
        </p:txBody>
      </p:sp>
      <p:sp>
        <p:nvSpPr>
          <p:cNvPr id="9" name="AutoShape 10"/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pt-PT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131" y="1975224"/>
            <a:ext cx="1433232" cy="1910976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131" y="3952725"/>
            <a:ext cx="1598368" cy="21311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/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</p:txBody>
      </p:sp>
      <p:pic>
        <p:nvPicPr>
          <p:cNvPr id="27" name="Imagem 2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686595" y="1829766"/>
            <a:ext cx="9668654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3º) Comprar e escolher o peixe e os legumes mais frescos</a:t>
            </a:r>
            <a:endParaRPr lang="pt-PT" dirty="0"/>
          </a:p>
          <a:p>
            <a:r>
              <a:rPr lang="pt-PT" dirty="0"/>
              <a:t>e ir à horta da escola colher salsa. 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4º) Descascar as batatas, as cebolas e os alhos; lavar o tomate </a:t>
            </a:r>
            <a:endParaRPr lang="pt-PT" dirty="0"/>
          </a:p>
          <a:p>
            <a:r>
              <a:rPr lang="pt-PT" dirty="0"/>
              <a:t>e o pimento para cortar em rodelas. </a:t>
            </a:r>
            <a:endParaRPr lang="pt-PT" dirty="0"/>
          </a:p>
          <a:p>
            <a:r>
              <a:rPr lang="pt-PT" dirty="0"/>
              <a:t>Deitar o azeite no tacho e por cima distribuir</a:t>
            </a:r>
            <a:endParaRPr lang="pt-PT" dirty="0"/>
          </a:p>
          <a:p>
            <a:r>
              <a:rPr lang="pt-PT" dirty="0"/>
              <a:t>em camadas os legumes, começando pela</a:t>
            </a:r>
            <a:endParaRPr lang="pt-PT" dirty="0"/>
          </a:p>
          <a:p>
            <a:r>
              <a:rPr lang="pt-PT" dirty="0"/>
              <a:t>cebola. Colocar a salicórnia. </a:t>
            </a:r>
            <a:endParaRPr lang="pt-PT" dirty="0"/>
          </a:p>
          <a:p>
            <a:r>
              <a:rPr lang="pt-PT" dirty="0"/>
              <a:t>Tapar o tacho e levar a ferver, sobre lume </a:t>
            </a:r>
            <a:endParaRPr lang="pt-PT" dirty="0"/>
          </a:p>
          <a:p>
            <a:r>
              <a:rPr lang="pt-PT" dirty="0"/>
              <a:t>moderado e brando cerca de 25 minutos, </a:t>
            </a:r>
            <a:endParaRPr lang="pt-PT" dirty="0"/>
          </a:p>
          <a:p>
            <a:r>
              <a:rPr lang="pt-PT" dirty="0"/>
              <a:t>agitando o tacho de vez em quando. </a:t>
            </a:r>
            <a:endParaRPr lang="pt-PT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731" y="1979221"/>
            <a:ext cx="1926291" cy="219002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432283" y="4586678"/>
            <a:ext cx="1371600" cy="18288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3983" y="4410550"/>
            <a:ext cx="2544931" cy="1908698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3022" y="2109137"/>
            <a:ext cx="1351920" cy="16965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ítulo 1"/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</p:txBody>
      </p:sp>
      <p:pic>
        <p:nvPicPr>
          <p:cNvPr id="27" name="Imagem 2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686595" y="1829766"/>
            <a:ext cx="9668654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5º)Na altura de servir a caldeirada de peixe, retirar a salicórnia e </a:t>
            </a:r>
            <a:endParaRPr lang="pt-PT" dirty="0"/>
          </a:p>
          <a:p>
            <a:r>
              <a:rPr lang="pt-PT" dirty="0"/>
              <a:t>salpicar com folhinhas frescas de salsa.  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6º) </a:t>
            </a:r>
            <a:r>
              <a:rPr lang="pt-PT" dirty="0" smtClean="0"/>
              <a:t>Estava delicioso. Sabemos que </a:t>
            </a:r>
            <a:r>
              <a:rPr lang="pt-PT" dirty="0" smtClean="0"/>
              <a:t>devemos </a:t>
            </a:r>
            <a:r>
              <a:rPr lang="pt-PT" dirty="0"/>
              <a:t>comer tudo até ao </a:t>
            </a:r>
            <a:endParaRPr lang="pt-PT" dirty="0" smtClean="0"/>
          </a:p>
          <a:p>
            <a:r>
              <a:rPr lang="pt-PT" dirty="0" smtClean="0"/>
              <a:t>fim </a:t>
            </a:r>
            <a:r>
              <a:rPr lang="pt-PT" dirty="0"/>
              <a:t>para </a:t>
            </a:r>
            <a:r>
              <a:rPr lang="pt-PT" dirty="0" smtClean="0"/>
              <a:t>não haver </a:t>
            </a:r>
            <a:r>
              <a:rPr lang="pt-PT" dirty="0"/>
              <a:t>desperdício. </a:t>
            </a:r>
            <a:endParaRPr lang="pt-PT" dirty="0"/>
          </a:p>
          <a:p>
            <a:r>
              <a:rPr lang="pt-PT" dirty="0"/>
              <a:t>                                         </a:t>
            </a:r>
            <a:endParaRPr lang="pt-PT" dirty="0"/>
          </a:p>
          <a:p>
            <a:r>
              <a:rPr lang="pt-PT" dirty="0"/>
              <a:t>			BOM APETITE</a:t>
            </a:r>
            <a:endParaRPr lang="pt-PT" dirty="0"/>
          </a:p>
          <a:p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699113" y="1676876"/>
            <a:ext cx="1973678" cy="2631571"/>
          </a:xfrm>
          <a:prstGeom prst="rect">
            <a:avLst/>
          </a:prstGeom>
        </p:spPr>
      </p:pic>
      <p:sp>
        <p:nvSpPr>
          <p:cNvPr id="8" name="AutoShape 2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pt-PT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277" y="3979501"/>
            <a:ext cx="1657350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1579</Words>
  <Application>WPS Presentation</Application>
  <PresentationFormat>Personalizados</PresentationFormat>
  <Paragraphs>95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Trebuchet MS</vt:lpstr>
      <vt:lpstr>Bahnschrift</vt:lpstr>
      <vt:lpstr>Calibri Light</vt:lpstr>
      <vt:lpstr>Microsoft YaHei</vt:lpstr>
      <vt:lpstr>Arial Unicode MS</vt:lpstr>
      <vt:lpstr>Tema do Office</vt:lpstr>
      <vt:lpstr>Desafio ASS 2023/2024 </vt:lpstr>
      <vt:lpstr>Desafio ASS 2023/2024 </vt:lpstr>
      <vt:lpstr>Desafio ASS 2023/2024 </vt:lpstr>
      <vt:lpstr>Desafio ASS 2023/2024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 ASS 2022/2023</dc:title>
  <dc:creator>Office1</dc:creator>
  <cp:lastModifiedBy>Mafalda Norte</cp:lastModifiedBy>
  <cp:revision>5</cp:revision>
  <dcterms:created xsi:type="dcterms:W3CDTF">2023-02-27T10:13:00Z</dcterms:created>
  <dcterms:modified xsi:type="dcterms:W3CDTF">2026-05-25T13:00:38Z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BD945EA342D34AFEB375AB1D9E73CE12_13</vt:lpwstr>
  </property>
  <property fmtid="{D5CDD505-2E9C-101B-9397-08002B2CF9AE}" pid="3" name="KSOProductBuildVer">
    <vt:lpwstr>2070-12.1.0.26372</vt:lpwstr>
  </property>
</Properties>
</file>