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23/05/2026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932149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Bolo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Sustentável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Casca de banana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99626"/>
            <a:ext cx="9884423" cy="446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pPr marL="285750" indent="-285750">
              <a:buFontTx/>
              <a:buChar char="-"/>
            </a:pPr>
            <a:r>
              <a:rPr lang="pt-PT" dirty="0"/>
              <a:t>Casca de 4 bananas maduras (bem lavadas);</a:t>
            </a:r>
          </a:p>
          <a:p>
            <a:pPr marL="285750" indent="-285750">
              <a:buFontTx/>
              <a:buChar char="-"/>
            </a:pPr>
            <a:r>
              <a:rPr lang="pt-PT" dirty="0"/>
              <a:t>2 bananas bem maduras;</a:t>
            </a:r>
          </a:p>
          <a:p>
            <a:pPr marL="285750" indent="-285750">
              <a:buFontTx/>
              <a:buChar char="-"/>
            </a:pPr>
            <a:r>
              <a:rPr lang="pt-PT" dirty="0"/>
              <a:t>2 ovos;</a:t>
            </a:r>
          </a:p>
          <a:p>
            <a:pPr marL="285750" indent="-285750">
              <a:buFontTx/>
              <a:buChar char="-"/>
            </a:pPr>
            <a:r>
              <a:rPr lang="pt-PT" dirty="0"/>
              <a:t>1/3 xícara de óleo (ou ¼ de azeite suave);</a:t>
            </a:r>
          </a:p>
          <a:p>
            <a:pPr marL="285750" indent="-285750">
              <a:buFontTx/>
              <a:buChar char="-"/>
            </a:pPr>
            <a:r>
              <a:rPr lang="pt-PT" dirty="0"/>
              <a:t>½ xícara de leite ou bebida vegetal;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(sopa) de fermento em pó;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(chá) de canela (opcional);</a:t>
            </a:r>
          </a:p>
          <a:p>
            <a:pPr marL="285750" indent="-285750">
              <a:buFontTx/>
              <a:buChar char="-"/>
            </a:pPr>
            <a:r>
              <a:rPr lang="pt-PT" dirty="0"/>
              <a:t>1 pitada de sal.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784736" y="2220231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F29E22-B6FF-D616-0693-3123E3B5F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 b="27831"/>
          <a:stretch>
            <a:fillRect/>
          </a:stretch>
        </p:blipFill>
        <p:spPr>
          <a:xfrm>
            <a:off x="6862097" y="2280426"/>
            <a:ext cx="3422393" cy="35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Higienizar as cascas: lavar bem e deixar 10 min em água com um</a:t>
            </a:r>
          </a:p>
          <a:p>
            <a:r>
              <a:rPr lang="pt-PT" dirty="0"/>
              <a:t>Pouco de vinagre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Bater no liquidificador as cascas picadas, as bananas, os ovos, o óleo </a:t>
            </a:r>
          </a:p>
          <a:p>
            <a:r>
              <a:rPr lang="pt-PT" dirty="0"/>
              <a:t>e o leite até ficar um creme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B97FD7-3F90-0325-93CD-DACE1770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74" y="2284142"/>
            <a:ext cx="2224890" cy="13041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E6F92F1-78FC-1A3A-B70D-54FA72805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74" y="4225635"/>
            <a:ext cx="2224890" cy="1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Misturar a farinha, canela e sal numa taça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Incorporar o creme batido aos secos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CD98D2-F226-14D7-74F4-C5DAD0691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44" y="2290643"/>
            <a:ext cx="2205629" cy="1269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ABC34F-69EC-B38B-6A5D-96EF7D0DC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43" y="4210558"/>
            <a:ext cx="2205629" cy="12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Adicionar o fermento e mexer suavemente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Levar ao forno a 180º por 30-40 minutos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004C50-261E-B122-130C-28F412706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87" y="2256013"/>
            <a:ext cx="2196886" cy="13785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EBA167D-8196-8750-D602-1A23F1832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32" y="4225635"/>
            <a:ext cx="2196886" cy="12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239</Words>
  <Application>Microsoft Office PowerPoint</Application>
  <PresentationFormat>Ecrã Panorâmico</PresentationFormat>
  <Paragraphs>103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Carolina Albuquerque</cp:lastModifiedBy>
  <cp:revision>3</cp:revision>
  <dcterms:created xsi:type="dcterms:W3CDTF">2023-02-27T10:13:03Z</dcterms:created>
  <dcterms:modified xsi:type="dcterms:W3CDTF">2026-05-23T21:33:34Z</dcterms:modified>
</cp:coreProperties>
</file>