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24843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:A Sopa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Avó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615796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6" y="1717611"/>
            <a:ext cx="9567748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sz="1600" dirty="0"/>
              <a:t>INGREDIENTES:</a:t>
            </a:r>
          </a:p>
          <a:p>
            <a:endParaRPr lang="pt-PT" sz="1000" dirty="0"/>
          </a:p>
          <a:p>
            <a:pPr marL="285750" indent="-285750">
              <a:buFontTx/>
              <a:buChar char="-"/>
            </a:pPr>
            <a:r>
              <a:rPr lang="pt-PT" sz="1000" dirty="0"/>
              <a:t>Couve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Alface</a:t>
            </a:r>
          </a:p>
          <a:p>
            <a:r>
              <a:rPr lang="pt-PT" sz="1000" dirty="0"/>
              <a:t>- Cenoura</a:t>
            </a:r>
          </a:p>
          <a:p>
            <a:pPr marL="285750" indent="-285750">
              <a:buFontTx/>
              <a:buChar char="-"/>
            </a:pPr>
            <a:r>
              <a:rPr lang="pt-PT" sz="1000" dirty="0" err="1"/>
              <a:t>Courgete</a:t>
            </a:r>
            <a:endParaRPr lang="pt-PT" sz="1000" dirty="0"/>
          </a:p>
          <a:p>
            <a:pPr marL="285750" indent="-285750">
              <a:buFontTx/>
              <a:buChar char="-"/>
            </a:pPr>
            <a:r>
              <a:rPr lang="pt-PT" sz="1000" dirty="0"/>
              <a:t>Pepino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Cebola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Batata Nova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Favas</a:t>
            </a:r>
          </a:p>
          <a:p>
            <a:pPr marL="285750" indent="-285750">
              <a:buFontTx/>
              <a:buChar char="-"/>
            </a:pPr>
            <a:r>
              <a:rPr lang="pt-PT" sz="1000" dirty="0"/>
              <a:t>Feijão branco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05B0CC8-1A1C-E520-1788-97DA542D9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46515"/>
            <a:ext cx="36706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Primeiro colocamos as toucas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Lavamos as mãos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9A63FA-01BC-B242-55EE-7FD25F142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9187"/>
            <a:ext cx="4060371" cy="14932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26EB2B7-E957-74FE-E9D2-CB426CAE3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856" y="3562887"/>
            <a:ext cx="3080657" cy="23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A Avó apresentou os ingredientes da sua horta, e posteriormente iniciámos a preparação.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Descascamos as favas, enquanto a Avó preparava os restantes ingredientes.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09B8F19-40F9-733E-BDDF-7BB0B962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543" y="2528369"/>
            <a:ext cx="2619058" cy="15289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63D10A7-64BA-5ED9-D9D8-6E6F6D73E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793" y="4306821"/>
            <a:ext cx="2619058" cy="19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ASS 2025/2026</a:t>
            </a:r>
            <a:r>
              <a:rPr lang="en-GB" sz="2800" b="1">
                <a:solidFill>
                  <a:schemeClr val="bg1"/>
                </a:solidFill>
              </a:rPr>
              <a:t>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0288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A Avó colocou os ingredientes na panela, acrescentou água  e colocou ao lume.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E, por fim comemos a sopinha que estava deliciosa!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4C24EA1-DF24-5A9D-5869-FBEA27542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64" y="2560283"/>
            <a:ext cx="2649150" cy="18205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6D232CC-40A1-3F9B-DBF2-180616B68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605" y="4549039"/>
            <a:ext cx="2884668" cy="17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181</Words>
  <Application>Microsoft Office PowerPoint</Application>
  <PresentationFormat>Ecrã Panorâmico</PresentationFormat>
  <Paragraphs>78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</vt:lpstr>
      <vt:lpstr>Desafio ASS 2025/2026 </vt:lpstr>
      <vt:lpstr>Desafio ASS 2025/2026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Ré</cp:lastModifiedBy>
  <cp:revision>3</cp:revision>
  <dcterms:created xsi:type="dcterms:W3CDTF">2023-02-27T10:13:03Z</dcterms:created>
  <dcterms:modified xsi:type="dcterms:W3CDTF">2026-05-29T22:04:10Z</dcterms:modified>
</cp:coreProperties>
</file>