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9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03/02/2026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Punheta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Bacalhau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500g a 600g de bacalhau desfiado demolhado </a:t>
            </a:r>
            <a:endParaRPr lang="pt-PT" dirty="0" smtClean="0"/>
          </a:p>
          <a:p>
            <a:pPr algn="just"/>
            <a:r>
              <a:rPr lang="pt-PT" dirty="0" smtClean="0"/>
              <a:t>(</a:t>
            </a:r>
            <a:r>
              <a:rPr lang="pt-PT" dirty="0"/>
              <a:t>ou lombos dessalgados);</a:t>
            </a:r>
          </a:p>
          <a:p>
            <a:pPr algn="just"/>
            <a:r>
              <a:rPr lang="pt-PT" dirty="0"/>
              <a:t>1 cebola média (cortada em meias luas finas);</a:t>
            </a:r>
          </a:p>
          <a:p>
            <a:pPr algn="just"/>
            <a:r>
              <a:rPr lang="pt-PT" dirty="0"/>
              <a:t>2 dentes de alho picados finamente;</a:t>
            </a:r>
          </a:p>
          <a:p>
            <a:pPr algn="just"/>
            <a:r>
              <a:rPr lang="pt-PT" dirty="0"/>
              <a:t>Azeite e vinagre;</a:t>
            </a:r>
          </a:p>
          <a:p>
            <a:pPr algn="just"/>
            <a:r>
              <a:rPr lang="pt-PT" dirty="0"/>
              <a:t>Azeitonas pretas descaroçadas;</a:t>
            </a:r>
          </a:p>
          <a:p>
            <a:pPr algn="just"/>
            <a:r>
              <a:rPr lang="pt-PT" dirty="0"/>
              <a:t>Pimenta preta moída (a gosto);</a:t>
            </a:r>
          </a:p>
          <a:p>
            <a:pPr algn="just"/>
            <a:r>
              <a:rPr lang="pt-PT" dirty="0"/>
              <a:t>Depois de fazer estes passos todos, misture tudo </a:t>
            </a:r>
            <a:endParaRPr lang="pt-PT" dirty="0" smtClean="0"/>
          </a:p>
          <a:p>
            <a:pPr algn="just"/>
            <a:r>
              <a:rPr lang="pt-PT" dirty="0" smtClean="0"/>
              <a:t>e </a:t>
            </a:r>
            <a:r>
              <a:rPr lang="pt-PT" dirty="0"/>
              <a:t>sirva-se.</a:t>
            </a:r>
          </a:p>
          <a:p>
            <a:pPr algn="just"/>
            <a:endParaRPr lang="pt-PT" dirty="0"/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85" y="2286998"/>
            <a:ext cx="4431411" cy="39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dirty="0" smtClean="0"/>
              <a:t>Preparação dos Ingredientes.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 smtClean="0"/>
              <a:t>2º)Desfiar o Bacalhau.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15" y="2039253"/>
            <a:ext cx="117240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44" y="4122207"/>
            <a:ext cx="139854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dirty="0" smtClean="0"/>
              <a:t>Retirar o excesso de água.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 smtClean="0"/>
              <a:t>Trocar de recipiente.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51" y="2039253"/>
            <a:ext cx="134853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056" y="4091923"/>
            <a:ext cx="128358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</a:t>
            </a:r>
            <a:r>
              <a:rPr lang="pt-PT" dirty="0" smtClean="0"/>
              <a:t>) Distribuir o bacalhau na travessa. 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</a:t>
            </a:r>
            <a:r>
              <a:rPr lang="pt-PT" dirty="0" smtClean="0"/>
              <a:t>) Adicionar os Ingredientes.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815" y="2117725"/>
            <a:ext cx="218806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585" y="4122207"/>
            <a:ext cx="201629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169</Words>
  <Application>Microsoft Office PowerPoint</Application>
  <PresentationFormat>Personalizados</PresentationFormat>
  <Paragraphs>86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Docente</cp:lastModifiedBy>
  <cp:revision>4</cp:revision>
  <dcterms:created xsi:type="dcterms:W3CDTF">2023-02-27T10:13:03Z</dcterms:created>
  <dcterms:modified xsi:type="dcterms:W3CDTF">2026-02-03T10:51:36Z</dcterms:modified>
</cp:coreProperties>
</file>