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bela Ferreira [GR520]" userId="f4bdd370-757a-4496-90d3-6ccb97eff48e" providerId="ADAL" clId="{4FF0A7A6-9882-4FB9-B336-6B586EAA2B2A}"/>
    <pc:docChg chg="modSld">
      <pc:chgData name="Anabela Ferreira [GR520]" userId="f4bdd370-757a-4496-90d3-6ccb97eff48e" providerId="ADAL" clId="{4FF0A7A6-9882-4FB9-B336-6B586EAA2B2A}" dt="2026-05-26T21:11:45.887" v="5" actId="20577"/>
      <pc:docMkLst>
        <pc:docMk/>
      </pc:docMkLst>
      <pc:sldChg chg="modSp mod">
        <pc:chgData name="Anabela Ferreira [GR520]" userId="f4bdd370-757a-4496-90d3-6ccb97eff48e" providerId="ADAL" clId="{4FF0A7A6-9882-4FB9-B336-6B586EAA2B2A}" dt="2026-05-26T21:11:45.887" v="5" actId="20577"/>
        <pc:sldMkLst>
          <pc:docMk/>
          <pc:sldMk cId="0" sldId="258"/>
        </pc:sldMkLst>
        <pc:spChg chg="mod">
          <ac:chgData name="Anabela Ferreira [GR520]" userId="f4bdd370-757a-4496-90d3-6ccb97eff48e" providerId="ADAL" clId="{4FF0A7A6-9882-4FB9-B336-6B586EAA2B2A}" dt="2026-05-26T21:11:45.887" v="5" actId="20577"/>
          <ac:spMkLst>
            <pc:docMk/>
            <pc:sldMk cId="0" sldId="258"/>
            <ac:spMk id="1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e48c34f29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e48c34f29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48c34f29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e48c34f29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48c34f29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e48c34f29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86601" y="900951"/>
            <a:ext cx="11090400" cy="708000"/>
          </a:xfrm>
          <a:prstGeom prst="rect">
            <a:avLst/>
          </a:prstGeom>
          <a:solidFill>
            <a:srgbClr val="385623">
              <a:alpha val="9019"/>
            </a:srgbClr>
          </a:solidFill>
          <a:ln w="57150" cap="flat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DA RECEITA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Sopa da Pedra à nossa moda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2025/2026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686600" y="1648700"/>
            <a:ext cx="11090400" cy="48024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576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pedra pequena, lisa,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bem lavada e fervida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 a 3 litros de água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folhas de louro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colheres de sopa de azeite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Pimenta preta a gosto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 apenas no final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Leguminosas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gramas de feijão vermelho seco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(demolhar 8 a 12 horas)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86601" y="26825"/>
            <a:ext cx="115053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715300" y="2064354"/>
            <a:ext cx="3915600" cy="42483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Legumes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batatas médias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cenouras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gramas de abóbora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nabos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cebola grande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dentes de alho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gramas de couve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gramas de repolho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Carnes e enchidos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morcela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chouriço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orelha de porco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gramas de entremeada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 title="AZ2NfS4ykYPLA-hOPxuCXA-AZ2NfS4yia4INQ-fQgaIIw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5922" y="2440300"/>
            <a:ext cx="3681650" cy="321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686600" y="1018799"/>
            <a:ext cx="11135700" cy="810900"/>
          </a:xfrm>
          <a:prstGeom prst="rect">
            <a:avLst/>
          </a:prstGeom>
          <a:solidFill>
            <a:srgbClr val="385623">
              <a:alpha val="9019"/>
            </a:srgbClr>
          </a:solidFill>
          <a:ln w="57150" cap="flat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686601" y="26825"/>
            <a:ext cx="115053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686600" y="1829775"/>
            <a:ext cx="11135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1º) Lava bem a pedra e posteriormente ferve-a em água, 10 minutos.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2º) Noutra panela leva a água ao lume. Quando estiver a ferver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junta o feijão demolhado, a orelha, a entremeada e o louro.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Coze cerca de 60 minutos.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3º) A meio acresccenta o chouriço e a morcela.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2025/2026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0575" y="2113675"/>
            <a:ext cx="3180051" cy="1546025"/>
          </a:xfrm>
          <a:prstGeom prst="rect">
            <a:avLst/>
          </a:prstGeom>
          <a:noFill/>
          <a:ln w="9525" cap="flat" cmpd="sng">
            <a:solidFill>
              <a:srgbClr val="05764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6700" y="4093600"/>
            <a:ext cx="2379150" cy="1367350"/>
          </a:xfrm>
          <a:prstGeom prst="rect">
            <a:avLst/>
          </a:prstGeom>
          <a:noFill/>
          <a:ln w="9525" cap="flat" cmpd="sng">
            <a:solidFill>
              <a:srgbClr val="05764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08373" y="4093612"/>
            <a:ext cx="2492251" cy="1336989"/>
          </a:xfrm>
          <a:prstGeom prst="rect">
            <a:avLst/>
          </a:prstGeom>
          <a:noFill/>
          <a:ln w="9525" cap="flat" cmpd="sng">
            <a:solidFill>
              <a:srgbClr val="05764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686600" y="1018799"/>
            <a:ext cx="11135700" cy="810900"/>
          </a:xfrm>
          <a:prstGeom prst="rect">
            <a:avLst/>
          </a:prstGeom>
          <a:solidFill>
            <a:srgbClr val="385623">
              <a:alpha val="9020"/>
            </a:srgbClr>
          </a:solidFill>
          <a:ln w="57150" cap="flat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686601" y="26825"/>
            <a:ext cx="115053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86600" y="1829775"/>
            <a:ext cx="11135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4º) Quando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estiver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cozido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carnes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enchidos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5º) Junta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cebola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alho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picados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Acrescenta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batatas,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cenouras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abóbora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cubos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Coze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até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ficarem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macios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2025/2026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6399" y="4021073"/>
            <a:ext cx="3640075" cy="2015375"/>
          </a:xfrm>
          <a:prstGeom prst="rect">
            <a:avLst/>
          </a:prstGeom>
          <a:noFill/>
          <a:ln w="9525" cap="flat" cmpd="sng">
            <a:solidFill>
              <a:srgbClr val="05764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73575" y="1982500"/>
            <a:ext cx="2732899" cy="1885775"/>
          </a:xfrm>
          <a:prstGeom prst="rect">
            <a:avLst/>
          </a:prstGeom>
          <a:noFill/>
          <a:ln w="9525" cap="flat" cmpd="sng">
            <a:solidFill>
              <a:srgbClr val="05764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686600" y="1018799"/>
            <a:ext cx="11135700" cy="810900"/>
          </a:xfrm>
          <a:prstGeom prst="rect">
            <a:avLst/>
          </a:prstGeom>
          <a:solidFill>
            <a:srgbClr val="385623">
              <a:alpha val="9020"/>
            </a:srgbClr>
          </a:solidFill>
          <a:ln w="57150" cap="flat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686601" y="26825"/>
            <a:ext cx="115053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686600" y="1829775"/>
            <a:ext cx="11135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6º) Esmaga algumas batatas para dar corpo.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7º) Junta couve e repolho. Acrescenta azeite, pimenta e ajusta o sal.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Deixa cozer mais 10 minutos.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2025/2026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4875" y="4183288"/>
            <a:ext cx="3557924" cy="1979975"/>
          </a:xfrm>
          <a:prstGeom prst="rect">
            <a:avLst/>
          </a:prstGeom>
          <a:noFill/>
          <a:ln w="9525" cap="flat" cmpd="sng">
            <a:solidFill>
              <a:srgbClr val="05764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4875" y="2021504"/>
            <a:ext cx="3557926" cy="1841321"/>
          </a:xfrm>
          <a:prstGeom prst="rect">
            <a:avLst/>
          </a:prstGeom>
          <a:noFill/>
          <a:ln w="9525" cap="flat" cmpd="sng">
            <a:solidFill>
              <a:srgbClr val="05764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/>
          <p:nvPr/>
        </p:nvSpPr>
        <p:spPr>
          <a:xfrm>
            <a:off x="686600" y="1018799"/>
            <a:ext cx="11135700" cy="810900"/>
          </a:xfrm>
          <a:prstGeom prst="rect">
            <a:avLst/>
          </a:prstGeom>
          <a:solidFill>
            <a:srgbClr val="385623">
              <a:alpha val="9020"/>
            </a:srgbClr>
          </a:solidFill>
          <a:ln w="57150" cap="flat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686601" y="26825"/>
            <a:ext cx="115053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686600" y="1829775"/>
            <a:ext cx="11135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8º) Corta as carnes em pedaços e acrescenta no final. Envolve bem.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9º) Apaga o lume e só então junta os coentros picados.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2025/2026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0875" y="2043156"/>
            <a:ext cx="3481525" cy="1856050"/>
          </a:xfrm>
          <a:prstGeom prst="rect">
            <a:avLst/>
          </a:prstGeom>
          <a:noFill/>
          <a:ln w="9525" cap="flat" cmpd="sng">
            <a:solidFill>
              <a:srgbClr val="05764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0875" y="4043325"/>
            <a:ext cx="3481526" cy="2129207"/>
          </a:xfrm>
          <a:prstGeom prst="rect">
            <a:avLst/>
          </a:prstGeom>
          <a:noFill/>
          <a:ln w="9525" cap="flat" cmpd="sng">
            <a:solidFill>
              <a:srgbClr val="05764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371</Words>
  <Application>Microsoft Office PowerPoint</Application>
  <PresentationFormat>Ecrã Panorâmico</PresentationFormat>
  <Paragraphs>106</Paragraphs>
  <Slides>5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Tema do Office</vt:lpstr>
      <vt:lpstr>Desafio ASS 2025/2026 </vt:lpstr>
      <vt:lpstr>Desafio ASS 2025/2026 </vt:lpstr>
      <vt:lpstr>Desafio ASS 2025/2026 </vt:lpstr>
      <vt:lpstr>Desafio ASS 2025/2026 </vt:lpstr>
      <vt:lpstr>Desafio ASS 2025/2026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AEJSC</dc:creator>
  <cp:lastModifiedBy>Anabela Ferreira [GR520]</cp:lastModifiedBy>
  <cp:revision>2</cp:revision>
  <dcterms:modified xsi:type="dcterms:W3CDTF">2026-05-26T21:12:23Z</dcterms:modified>
</cp:coreProperties>
</file>