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1188" r:id="rId3"/>
    <p:sldId id="1189" r:id="rId4"/>
    <p:sldId id="1191" r:id="rId5"/>
    <p:sldId id="1192" r:id="rId6"/>
    <p:sldId id="1193" r:id="rId7"/>
    <p:sldId id="1194" r:id="rId8"/>
    <p:sldId id="1195" r:id="rId9"/>
    <p:sldId id="1196" r:id="rId10"/>
    <p:sldId id="1197" r:id="rId11"/>
    <p:sldId id="1198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26/05/2026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Bacalhau com batata à murro, brócolos e molho verde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435" y="1830070"/>
            <a:ext cx="9668510" cy="4594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en-US" altLang="en-US" dirty="0"/>
              <a:t>Azeite</a:t>
            </a:r>
          </a:p>
          <a:p>
            <a:pPr marL="285750" indent="-285750">
              <a:buFontTx/>
              <a:buChar char="-"/>
            </a:pPr>
            <a:r>
              <a:rPr lang="" altLang="en-US" dirty="0"/>
              <a:t>Á</a:t>
            </a:r>
            <a:r>
              <a:rPr lang="en-US" altLang="en-US" dirty="0"/>
              <a:t>gua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Sal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Brócolos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Cebola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Ovos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Lombos de bacalhau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Batatas pequenas</a:t>
            </a:r>
          </a:p>
          <a:p>
            <a:pPr marL="285750" indent="-285750">
              <a:buFontTx/>
              <a:buChar char="-"/>
            </a:pPr>
            <a:r>
              <a:rPr lang="en-US" altLang="en-US" dirty="0"/>
              <a:t>Salsa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6574275" y="2387328"/>
            <a:ext cx="3570513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2972"/>
          <a:stretch>
            <a:fillRect/>
          </a:stretch>
        </p:blipFill>
        <p:spPr>
          <a:xfrm>
            <a:off x="5811520" y="2341245"/>
            <a:ext cx="4332605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523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17º)</a:t>
            </a:r>
            <a:r>
              <a:rPr lang="en-US" altLang="en-US" dirty="0"/>
              <a:t>Cortar os  brócolos e os ovos às rodelas,</a:t>
            </a:r>
          </a:p>
          <a:p>
            <a:r>
              <a:rPr lang="en-US" altLang="en-US" dirty="0"/>
              <a:t> dispondo-os por cima do bacalhau.</a:t>
            </a:r>
            <a:r>
              <a:rPr lang="pt-PT" dirty="0"/>
              <a:t>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18º)</a:t>
            </a:r>
            <a:r>
              <a:rPr lang="en-US" altLang="en-US" dirty="0"/>
              <a:t>Verter o molho verde por cima</a:t>
            </a:r>
          </a:p>
          <a:p>
            <a:r>
              <a:rPr lang="en-US" altLang="en-US" dirty="0"/>
              <a:t> do preparado anterior e servir. </a:t>
            </a:r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2165" r="19399"/>
          <a:stretch>
            <a:fillRect/>
          </a:stretch>
        </p:blipFill>
        <p:spPr>
          <a:xfrm>
            <a:off x="5928360" y="2256155"/>
            <a:ext cx="2042795" cy="161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14123" r="26153"/>
          <a:stretch>
            <a:fillRect/>
          </a:stretch>
        </p:blipFill>
        <p:spPr>
          <a:xfrm>
            <a:off x="7971155" y="2256155"/>
            <a:ext cx="2001520" cy="1638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20" y="4140200"/>
            <a:ext cx="3919855" cy="2038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523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</a:t>
            </a:r>
            <a:r>
              <a:rPr lang="en-US" altLang="en-US" dirty="0"/>
              <a:t>Pré aquecer o forno a 180 graus.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</a:t>
            </a:r>
            <a:r>
              <a:rPr lang="en-US" altLang="en-US" dirty="0"/>
              <a:t>Lavar as batatas e colocar numa assadeira com sal.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/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315" y="2167255"/>
            <a:ext cx="2732405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5114" r="8144"/>
          <a:stretch>
            <a:fillRect/>
          </a:stretch>
        </p:blipFill>
        <p:spPr>
          <a:xfrm>
            <a:off x="3063875" y="4396740"/>
            <a:ext cx="2563495" cy="1654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860" y="4422775"/>
            <a:ext cx="2944495" cy="16287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799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</a:t>
            </a:r>
            <a:r>
              <a:rPr lang="en-US" altLang="en-US" dirty="0"/>
              <a:t>Colocar a assadeira no forno.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</a:t>
            </a:r>
            <a:r>
              <a:rPr lang="en-US" altLang="en-US" dirty="0"/>
              <a:t>Num tacho com água colocar as postas de bacalhau,</a:t>
            </a:r>
          </a:p>
          <a:p>
            <a:r>
              <a:rPr lang="en-US" altLang="en-US" dirty="0"/>
              <a:t> juntamente com 3 ovos 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/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042795"/>
            <a:ext cx="2966720" cy="163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085" y="4441190"/>
            <a:ext cx="324485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523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</a:t>
            </a:r>
            <a:r>
              <a:rPr lang="en-US" altLang="en-US" dirty="0"/>
              <a:t>Deixar cozinhar</a:t>
            </a:r>
            <a:r>
              <a:rPr lang="pt-PT" altLang="en-US" dirty="0"/>
              <a:t>.</a:t>
            </a:r>
            <a:endParaRPr lang="en-US" altLang="en-US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</a:t>
            </a:r>
            <a:r>
              <a:rPr lang="en-US" altLang="en-US" dirty="0"/>
              <a:t>Virar as batatas a meio da assadura.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/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/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525" y="2086610"/>
            <a:ext cx="3084195" cy="170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95" y="3969385"/>
            <a:ext cx="343852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523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7º) </a:t>
            </a:r>
            <a:r>
              <a:rPr lang="en-US" altLang="en-US" dirty="0"/>
              <a:t>Retirar as postas de bacalhau já cozidas.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8º) </a:t>
            </a:r>
            <a:r>
              <a:rPr lang="en-US" altLang="en-US" dirty="0"/>
              <a:t>Cortar os brócolos e lavá-los.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/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60" y="2074545"/>
            <a:ext cx="3096260" cy="1728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660" y="4359275"/>
            <a:ext cx="3141980" cy="176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475" y="4359275"/>
            <a:ext cx="3219450" cy="1764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523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9º) </a:t>
            </a:r>
            <a:r>
              <a:rPr lang="en-US" altLang="en-US" dirty="0"/>
              <a:t>Colocar os brócolos e um pouco de sal no mesmo </a:t>
            </a:r>
          </a:p>
          <a:p>
            <a:r>
              <a:rPr lang="en-US" altLang="en-US" dirty="0"/>
              <a:t>tacho onde estavam as postas de bacalhau e os ovos.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10º) </a:t>
            </a:r>
            <a:r>
              <a:rPr lang="en-US" altLang="en-US" dirty="0"/>
              <a:t> Lascar o bacalhau.</a:t>
            </a:r>
          </a:p>
          <a:p>
            <a:endParaRPr lang="en-US" altLang="en-US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455" y="2919730"/>
            <a:ext cx="2349500" cy="1304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495" y="2919730"/>
            <a:ext cx="2573020" cy="144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790" y="4624705"/>
            <a:ext cx="2736215" cy="1537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3969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11º) </a:t>
            </a:r>
            <a:r>
              <a:rPr lang="en-US" altLang="en-US" dirty="0"/>
              <a:t>Descascar os ovos já cozidos.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12º)</a:t>
            </a:r>
            <a:r>
              <a:rPr lang="en-US" altLang="en-US" dirty="0"/>
              <a:t> Picar a salsa e a cebola para uma ta</a:t>
            </a:r>
            <a:r>
              <a:rPr lang="" altLang="en-US" dirty="0"/>
              <a:t>ç</a:t>
            </a:r>
            <a:r>
              <a:rPr lang="en-US" altLang="en-US" dirty="0"/>
              <a:t>a</a:t>
            </a:r>
          </a:p>
          <a:p>
            <a:endParaRPr lang="en-US" altLang="en-US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5" y="2142490"/>
            <a:ext cx="2795905" cy="1568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34962"/>
          <a:stretch>
            <a:fillRect/>
          </a:stretch>
        </p:blipFill>
        <p:spPr>
          <a:xfrm>
            <a:off x="6235065" y="3944620"/>
            <a:ext cx="1998980" cy="1617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0787" r="25686"/>
          <a:stretch>
            <a:fillRect/>
          </a:stretch>
        </p:blipFill>
        <p:spPr>
          <a:xfrm>
            <a:off x="8234045" y="3972560"/>
            <a:ext cx="1833880" cy="1564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3692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13º) </a:t>
            </a:r>
            <a:r>
              <a:rPr lang="en-US" altLang="en-US" dirty="0"/>
              <a:t>No mesmo recipente colocar 120 ml  </a:t>
            </a:r>
          </a:p>
          <a:p>
            <a:r>
              <a:rPr lang="en-US" altLang="en-US" dirty="0"/>
              <a:t>azeite.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14º)</a:t>
            </a:r>
            <a:r>
              <a:rPr lang="en-US" altLang="en-US" dirty="0"/>
              <a:t> Retirar a assadeira do forno.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735" y="2087880"/>
            <a:ext cx="2529840" cy="134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020" y="3926205"/>
            <a:ext cx="2572385" cy="1393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6595" y="1829766"/>
            <a:ext cx="9668654" cy="4799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15º) </a:t>
            </a:r>
            <a:r>
              <a:rPr lang="en-US" altLang="en-US" dirty="0"/>
              <a:t>Dar um murro em cada batata</a:t>
            </a:r>
          </a:p>
          <a:p>
            <a:r>
              <a:rPr lang="en-US" altLang="en-US" dirty="0"/>
              <a:t> e colocar numa travessa.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16º)</a:t>
            </a:r>
            <a:r>
              <a:rPr lang="en-US" altLang="en-US" dirty="0"/>
              <a:t> Adicionar o bacalhau </a:t>
            </a:r>
          </a:p>
          <a:p>
            <a:r>
              <a:rPr lang="en-US" altLang="en-US" dirty="0"/>
              <a:t> às lascas, por cima das batatas.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185" y="2009140"/>
            <a:ext cx="3568065" cy="189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80" y="4201795"/>
            <a:ext cx="3608070" cy="19291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476</Words>
  <Application>Microsoft Office PowerPoint</Application>
  <PresentationFormat>Ecrã Panorâmico</PresentationFormat>
  <Paragraphs>208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10</vt:i4>
      </vt:variant>
    </vt:vector>
  </HeadingPairs>
  <TitlesOfParts>
    <vt:vector size="17" baseType="lpstr">
      <vt:lpstr>Arial</vt:lpstr>
      <vt:lpstr>Bahnschrift</vt:lpstr>
      <vt:lpstr>Calibri</vt:lpstr>
      <vt:lpstr>Calibri Light</vt:lpstr>
      <vt:lpstr>Trebuchet MS</vt:lpstr>
      <vt:lpstr>Tema do Office</vt:lpstr>
      <vt:lpstr>1_Tema do Office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  <vt:lpstr>Desafio ASS 2023/2024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Anabela Ferreira [GR520]</cp:lastModifiedBy>
  <cp:revision>7</cp:revision>
  <dcterms:created xsi:type="dcterms:W3CDTF">2023-02-27T10:13:00Z</dcterms:created>
  <dcterms:modified xsi:type="dcterms:W3CDTF">2026-05-26T22:57:13Z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1033-12.1.0.26372</vt:lpwstr>
  </property>
  <property fmtid="{D5CDD505-2E9C-101B-9397-08002B2CF9AE}" pid="3" name="ICV">
    <vt:lpwstr>839C28D7C5584479954742D7BD18EFFF_12</vt:lpwstr>
  </property>
</Properties>
</file>