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ia Mendes - EHT Algarve" userId="45399a68-9685-40c3-9967-124d1c7bf7e2" providerId="ADAL" clId="{9CEAA69B-4623-42CB-9272-4D71D5EAA63F}"/>
    <pc:docChg chg="modSld">
      <pc:chgData name="Marilia Mendes - EHT Algarve" userId="45399a68-9685-40c3-9967-124d1c7bf7e2" providerId="ADAL" clId="{9CEAA69B-4623-42CB-9272-4D71D5EAA63F}" dt="2026-05-20T14:10:36.442" v="41" actId="20577"/>
      <pc:docMkLst>
        <pc:docMk/>
      </pc:docMkLst>
      <pc:sldChg chg="modSp mod">
        <pc:chgData name="Marilia Mendes - EHT Algarve" userId="45399a68-9685-40c3-9967-124d1c7bf7e2" providerId="ADAL" clId="{9CEAA69B-4623-42CB-9272-4D71D5EAA63F}" dt="2026-05-20T14:10:36.442" v="41" actId="20577"/>
        <pc:sldMkLst>
          <pc:docMk/>
          <pc:sldMk cId="1965560797" sldId="1188"/>
        </pc:sldMkLst>
        <pc:spChg chg="mod">
          <ac:chgData name="Marilia Mendes - EHT Algarve" userId="45399a68-9685-40c3-9967-124d1c7bf7e2" providerId="ADAL" clId="{9CEAA69B-4623-42CB-9272-4D71D5EAA63F}" dt="2026-05-20T14:10:36.442" v="41" actId="20577"/>
          <ac:spMkLst>
            <pc:docMk/>
            <pc:sldMk cId="1965560797" sldId="1188"/>
            <ac:spMk id="7" creationId="{8A6911A1-2578-A99F-6FE0-C6CC27FDABB2}"/>
          </ac:spMkLst>
        </pc:spChg>
      </pc:sldChg>
    </pc:docChg>
  </pc:docChgLst>
  <pc:docChgLst>
    <pc:chgData name="Telma Ramos - EHT Algarve" userId="1f0cf63a-2945-4b49-be4e-aff39d387010" providerId="ADAL" clId="{F64A9A44-7D90-4133-9CAD-C2A9D10AC4A9}"/>
    <pc:docChg chg="undo custSel modSld">
      <pc:chgData name="Telma Ramos - EHT Algarve" userId="1f0cf63a-2945-4b49-be4e-aff39d387010" providerId="ADAL" clId="{F64A9A44-7D90-4133-9CAD-C2A9D10AC4A9}" dt="2026-05-12T15:28:06.319" v="67" actId="255"/>
      <pc:docMkLst>
        <pc:docMk/>
      </pc:docMkLst>
      <pc:sldChg chg="addSp delSp modSp mod">
        <pc:chgData name="Telma Ramos - EHT Algarve" userId="1f0cf63a-2945-4b49-be4e-aff39d387010" providerId="ADAL" clId="{F64A9A44-7D90-4133-9CAD-C2A9D10AC4A9}" dt="2026-05-12T15:28:06.319" v="67" actId="255"/>
        <pc:sldMkLst>
          <pc:docMk/>
          <pc:sldMk cId="2647357481" sldId="1189"/>
        </pc:sldMkLst>
        <pc:spChg chg="mod">
          <ac:chgData name="Telma Ramos - EHT Algarve" userId="1f0cf63a-2945-4b49-be4e-aff39d387010" providerId="ADAL" clId="{F64A9A44-7D90-4133-9CAD-C2A9D10AC4A9}" dt="2026-05-12T15:26:10.536" v="20" actId="20577"/>
          <ac:spMkLst>
            <pc:docMk/>
            <pc:sldMk cId="2647357481" sldId="1189"/>
            <ac:spMk id="7" creationId="{8A6911A1-2578-A99F-6FE0-C6CC27FDABB2}"/>
          </ac:spMkLst>
        </pc:spChg>
        <pc:spChg chg="add mod">
          <ac:chgData name="Telma Ramos - EHT Algarve" userId="1f0cf63a-2945-4b49-be4e-aff39d387010" providerId="ADAL" clId="{F64A9A44-7D90-4133-9CAD-C2A9D10AC4A9}" dt="2026-05-12T15:28:06.319" v="67" actId="255"/>
          <ac:spMkLst>
            <pc:docMk/>
            <pc:sldMk cId="2647357481" sldId="1189"/>
            <ac:spMk id="12" creationId="{C18C4E20-9052-2D76-A797-98EF7975E8B5}"/>
          </ac:spMkLst>
        </pc:spChg>
        <pc:picChg chg="add mod">
          <ac:chgData name="Telma Ramos - EHT Algarve" userId="1f0cf63a-2945-4b49-be4e-aff39d387010" providerId="ADAL" clId="{F64A9A44-7D90-4133-9CAD-C2A9D10AC4A9}" dt="2026-05-12T15:27:07.127" v="57" actId="1037"/>
          <ac:picMkLst>
            <pc:docMk/>
            <pc:sldMk cId="2647357481" sldId="1189"/>
            <ac:picMk id="13" creationId="{F928B422-DE0A-054A-A360-68F0023A9954}"/>
          </ac:picMkLst>
        </pc:picChg>
      </pc:sldChg>
      <pc:sldChg chg="modSp mod">
        <pc:chgData name="Telma Ramos - EHT Algarve" userId="1f0cf63a-2945-4b49-be4e-aff39d387010" providerId="ADAL" clId="{F64A9A44-7D90-4133-9CAD-C2A9D10AC4A9}" dt="2026-05-12T15:27:33.411" v="62" actId="20577"/>
        <pc:sldMkLst>
          <pc:docMk/>
          <pc:sldMk cId="804118314" sldId="1191"/>
        </pc:sldMkLst>
        <pc:spChg chg="mod">
          <ac:chgData name="Telma Ramos - EHT Algarve" userId="1f0cf63a-2945-4b49-be4e-aff39d387010" providerId="ADAL" clId="{F64A9A44-7D90-4133-9CAD-C2A9D10AC4A9}" dt="2026-05-12T15:27:33.411" v="62" actId="20577"/>
          <ac:spMkLst>
            <pc:docMk/>
            <pc:sldMk cId="804118314" sldId="1191"/>
            <ac:spMk id="22" creationId="{D6479300-C9F1-41D4-A7F4-8DCFA053A99A}"/>
          </ac:spMkLst>
        </pc:spChg>
      </pc:sldChg>
      <pc:sldChg chg="modSp mod">
        <pc:chgData name="Telma Ramos - EHT Algarve" userId="1f0cf63a-2945-4b49-be4e-aff39d387010" providerId="ADAL" clId="{F64A9A44-7D90-4133-9CAD-C2A9D10AC4A9}" dt="2026-05-12T15:27:45.293" v="66" actId="20577"/>
        <pc:sldMkLst>
          <pc:docMk/>
          <pc:sldMk cId="217876507" sldId="1192"/>
        </pc:sldMkLst>
        <pc:spChg chg="mod">
          <ac:chgData name="Telma Ramos - EHT Algarve" userId="1f0cf63a-2945-4b49-be4e-aff39d387010" providerId="ADAL" clId="{F64A9A44-7D90-4133-9CAD-C2A9D10AC4A9}" dt="2026-05-12T15:27:45.293" v="66" actId="20577"/>
          <ac:spMkLst>
            <pc:docMk/>
            <pc:sldMk cId="217876507" sldId="1192"/>
            <ac:spMk id="22" creationId="{D6479300-C9F1-41D4-A7F4-8DCFA053A9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Xerém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conquilhas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Toucinho salgado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 (</a:t>
            </a:r>
            <a:r>
              <a:rPr lang="pt-PT"/>
              <a:t>4 tigelas)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Farinha de milho (1 tigela) </a:t>
            </a:r>
          </a:p>
          <a:p>
            <a:pPr marL="285750" indent="-285750">
              <a:buFontTx/>
              <a:buChar char="-"/>
            </a:pPr>
            <a:r>
              <a:rPr lang="pt-PT" dirty="0"/>
              <a:t>Conquilhas frescas (1 tigela)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3A80AD-9D42-4E82-80F1-41E0E4EE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343" y="2388713"/>
            <a:ext cx="3381375" cy="32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Cortar o toucinho em cubos e fritar em azeite;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Colocar num tacho a água e o sal e deixar ferver, depois </a:t>
            </a:r>
          </a:p>
          <a:p>
            <a:r>
              <a:rPr lang="pt-PT" dirty="0"/>
              <a:t>adicionar a farinha de milho e mexer até engrossar;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4756" y="4149213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164894-985F-804A-1AD5-E0EF29D2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925" y="2227684"/>
            <a:ext cx="2354964" cy="14245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2F2B063-64B9-B0DB-FA9D-78088432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287" y="4166417"/>
            <a:ext cx="2418804" cy="115748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18C4E20-9052-2D76-A797-98EF7975E8B5}"/>
              </a:ext>
            </a:extLst>
          </p:cNvPr>
          <p:cNvSpPr txBox="1">
            <a:spLocks/>
          </p:cNvSpPr>
          <p:nvPr/>
        </p:nvSpPr>
        <p:spPr>
          <a:xfrm>
            <a:off x="7119" y="7119"/>
            <a:ext cx="465094" cy="6790413"/>
          </a:xfrm>
          <a:prstGeom prst="rect">
            <a:avLst/>
          </a:prstGeom>
          <a:solidFill>
            <a:srgbClr val="05764A"/>
          </a:solidFill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5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928B422-DE0A-054A-A360-68F0023A9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" y="74706"/>
            <a:ext cx="437194" cy="4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Antes de levantar fervura, adicionar o toucinho frito à </a:t>
            </a:r>
          </a:p>
          <a:p>
            <a:r>
              <a:rPr lang="pt-PT" dirty="0"/>
              <a:t>farinha de milho;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Deixar cozinhar a mistura em lume médio, mexendo sempre </a:t>
            </a:r>
          </a:p>
          <a:p>
            <a:r>
              <a:rPr lang="pt-PT" dirty="0"/>
              <a:t>até ganhar consistência e a farinha cozer completamente;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F28797-81B3-2905-2E48-084C7EDE1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9" y="2233163"/>
            <a:ext cx="2401645" cy="14276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6CDD1C-E3D4-5850-B503-C1E06FF91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59" y="4122207"/>
            <a:ext cx="2401645" cy="14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Adicionar as conquilhas frescas à preparação;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Deixar cozinhar as coquilhas em lume médio, envolvendo </a:t>
            </a:r>
          </a:p>
          <a:p>
            <a:r>
              <a:rPr lang="pt-PT" dirty="0"/>
              <a:t>sempre, e está pronto para servir.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01A36E-A49F-CC80-97F6-45219CE1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49" y="2217722"/>
            <a:ext cx="2449302" cy="14321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5F3ADB-6031-D011-C198-40D6E1B4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742" y="4122207"/>
            <a:ext cx="240650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235</Words>
  <Application>Microsoft Office PowerPoint</Application>
  <PresentationFormat>Ecrã Panorâmico</PresentationFormat>
  <Paragraphs>105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 </vt:lpstr>
      <vt:lpstr>Apresentação do PowerPoint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Marilia Mendes - EHT Algarve</cp:lastModifiedBy>
  <cp:revision>3</cp:revision>
  <dcterms:created xsi:type="dcterms:W3CDTF">2023-02-27T10:13:03Z</dcterms:created>
  <dcterms:modified xsi:type="dcterms:W3CDTF">2026-05-20T14:10:43Z</dcterms:modified>
</cp:coreProperties>
</file>