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188" r:id="rId2"/>
    <p:sldId id="1189" r:id="rId3"/>
    <p:sldId id="1191" r:id="rId4"/>
    <p:sldId id="1192" r:id="rId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179" autoAdjust="0"/>
    <p:restoredTop sz="94660"/>
  </p:normalViewPr>
  <p:slideViewPr>
    <p:cSldViewPr snapToGrid="0">
      <p:cViewPr varScale="1">
        <p:scale>
          <a:sx n="82" d="100"/>
          <a:sy n="82" d="100"/>
        </p:scale>
        <p:origin x="200" y="1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26165-1E18-4B17-FEFD-848B5CD754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96A831-8CEB-1D43-DC2D-8CEEEBB68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8B36003-54C7-4CFB-634F-DE234CC48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26/05/26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CA8F8E0-DAC0-B0FB-DAF2-F71949569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FC390B-21A3-EB93-E6D7-A4A5F114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0801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79CC68-62D9-F860-6138-39C47B40C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9148357D-45E0-0CAD-C1E2-278288BF6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C418DB9-19E0-1347-7879-3C9D37962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26/05/26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0E75C0E-B89D-2FAC-CE4A-D63A27477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9336A7F-FCF3-E202-999C-6876E8E1F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1433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E277BC9-FC1D-09E1-CA78-192577155A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A330C3F2-FA01-BFD9-5066-1BF1AC178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6522744-3CE4-D021-4CB8-75536197E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26/05/26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C3F5B31-2E7E-E1B0-55D8-B5203A4B2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B05BEF5-4FEA-145C-8BB9-C1ACFA99E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794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407F01-F726-BA9E-88FA-87CC0513D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9D9774A-BEC0-3CD4-542E-E6BA41A3C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833A447-6C80-7E25-B806-6C99E827B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26/05/26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AB55647-1526-D447-F03B-94B824C7E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FEC5440-476A-686C-C549-E0D39A9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7676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190762-CB1F-A95B-6F98-0E8A09F3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7FF22BBC-ED11-0220-8255-0D64A7D78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DAEC8C2-EB57-D72D-E1B5-1F38495B2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26/05/26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30E16B7-867A-F17F-0A7E-624D25388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8C1792D-81B0-BC88-8586-1947DCDF8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8398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3D7820-8674-57BD-A83C-A96167C8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D280E7E-FD25-442F-61AD-E9C852DC0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873DAD-2503-3DF1-EF07-B4F4739E8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7B52DDF-F60D-C5A8-18B2-DCF6514D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26/05/26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0799CB3-E490-FC7D-3451-57A6101C3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97E31EC-AEA0-A6F6-6957-634E849E2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0978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038457-1059-1835-6D9B-A10F64FE3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FA122B5-5E8E-A83A-2CA1-09103DFDD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9FF231-0BC4-0845-20CA-741EB21AB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C53DCFA1-BBE9-1F7B-AE0B-90B3D146E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90962913-CBC3-F64F-77C1-41121C6DE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9ACD432B-BDE9-86BF-1A60-2FCC0631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26/05/26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63A76A14-BA5B-6D51-EFA8-6D28AFF1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66A2C3D7-182A-EB6F-5BF5-2320C7C0B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097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72911-F6EC-74F2-04C6-F4378196E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5C2E833-31EB-D9B8-AA3B-142EEC06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26/05/26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EF9E0D4-F993-2527-5F20-9258D82D1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744E2744-8233-3840-6350-99A711191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1605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AA213ED2-2B5D-6C11-E1EF-FC3AB2594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26/05/26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4B0276F1-FF58-FA52-E5DE-DCCCD1EAB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460F91B-E5ED-A042-A5D6-50BB8BDE8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1705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97CD3-F935-840F-040C-90D4F39BD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499366F-1E29-634B-05D0-F9821573D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E3F6556B-6D0B-246C-2859-42B3766FC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933AB06-42BB-4A12-B31A-8CE7F46B5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26/05/26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09EE807-BF45-3715-526B-1F1206E6F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983A9FB-4F00-216D-21E1-6D1CCCAF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133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836A3C-EAD4-7A47-F7E8-A78B8E0B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EB8D06B2-5979-5415-30FD-62F754C0D1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95E3C8F-7521-49CC-955D-23044333B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D171543B-D629-9D1B-3126-2F81F3D6A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26/05/26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6FFB1A09-F49F-F24F-C3DA-077F749AB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D3BDB32-204F-9A7D-5D28-2A4AD069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4794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366B22D4-619A-606A-96AA-F2FE5593F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7B6DD22-9819-6075-6BFA-06300FE6E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F01BDA5-C48A-9CD0-94FB-BB9ADF90F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1234A-1678-4A81-9E48-B951248B38F4}" type="datetimeFigureOut">
              <a:rPr lang="pt-PT" smtClean="0"/>
              <a:t>26/05/26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D9311F8-E3AD-E174-1872-A34A5CB87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C44E2B-0BB7-E7CE-38ED-4FBAC3103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759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TÍTULO DA </a:t>
            </a: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RECEITA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: Arroz de Lampreia  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2025/2026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247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INGREDIENTES: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Azeite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Cebola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Alho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Louro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Lampreia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Arroz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Sal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Vinho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Malagueta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Água quente 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7252CFD-EF36-375B-7C5C-5081CA8043ED}"/>
              </a:ext>
            </a:extLst>
          </p:cNvPr>
          <p:cNvSpPr txBox="1"/>
          <p:nvPr/>
        </p:nvSpPr>
        <p:spPr>
          <a:xfrm>
            <a:off x="6256775" y="2286998"/>
            <a:ext cx="3570513" cy="36933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pPr algn="ctr"/>
            <a:r>
              <a:rPr lang="pt-PT" dirty="0"/>
              <a:t>FOTO DO PRATO FINALIZADO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endParaRPr lang="pt-PT" dirty="0"/>
          </a:p>
          <a:p>
            <a:pPr algn="ctr"/>
            <a:endParaRPr lang="pt-PT" dirty="0"/>
          </a:p>
          <a:p>
            <a:endParaRPr lang="pt-PT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462440E-7A0A-ED75-824A-64E17FAF7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775" y="2656441"/>
            <a:ext cx="3558556" cy="266660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4C81330-93D0-E4B5-AE3A-53BA4D1A3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93417" y="2646401"/>
            <a:ext cx="3590639" cy="269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60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3871ED2-A923-9902-59D4-6C9B411F37DE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465094" cy="6790413"/>
          </a:xfrm>
          <a:prstGeom prst="rect">
            <a:avLst/>
          </a:prstGeom>
          <a:solidFill>
            <a:srgbClr val="05764A"/>
          </a:solidFill>
        </p:spPr>
        <p:txBody>
          <a:bodyPr vert="vert270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>
                <a:solidFill>
                  <a:schemeClr val="bg1"/>
                </a:solidFill>
                <a:latin typeface="Bahnschrift" panose="020B0502040204020203" pitchFamily="34" charset="0"/>
              </a:rPr>
              <a:t>Desafio ASS 2025/2026</a:t>
            </a:r>
            <a:r>
              <a:rPr lang="en-GB" sz="2800" b="1">
                <a:solidFill>
                  <a:schemeClr val="bg1"/>
                </a:solidFill>
              </a:rPr>
              <a:t> 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575759" y="1900288"/>
            <a:ext cx="966865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1.º) Juntar o azeite com a cebola;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2.º) Levar ao lume a panela e deixar a lourar;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C3CF276-C225-2AF9-BE7B-D9DAEFD2F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122" y="2518119"/>
            <a:ext cx="2472798" cy="329706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45C84D3-0C82-C266-7035-3E4A2E590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9023" y="2891045"/>
            <a:ext cx="3297064" cy="247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57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55282860-A023-E80A-4F41-117426A28228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465094" cy="6790413"/>
          </a:xfrm>
          <a:prstGeom prst="rect">
            <a:avLst/>
          </a:prstGeom>
          <a:solidFill>
            <a:srgbClr val="05764A"/>
          </a:solidFill>
        </p:spPr>
        <p:txBody>
          <a:bodyPr vert="vert270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>
                <a:solidFill>
                  <a:schemeClr val="bg1"/>
                </a:solidFill>
                <a:latin typeface="Bahnschrift" panose="020B0502040204020203" pitchFamily="34" charset="0"/>
              </a:rPr>
              <a:t>Desafio ASS 2025/2026</a:t>
            </a:r>
            <a:r>
              <a:rPr lang="en-GB" sz="2800" b="1">
                <a:solidFill>
                  <a:schemeClr val="bg1"/>
                </a:solidFill>
              </a:rPr>
              <a:t> 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247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3.º) Acrescentar o louro, o vinho e o alho;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4.º) Colocar a lampreia na panela; </a:t>
            </a:r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0F8ABBD4-8927-7D41-DAF9-94C7032E1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A4ECB12-F04B-CD94-062C-CBA0DA461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884" y="2256013"/>
            <a:ext cx="2694956" cy="359327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AD3882C-8231-2C8B-26A7-72772A96A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523" y="2256013"/>
            <a:ext cx="2694954" cy="359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18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EAFA6523-DCA4-45A8-E358-65320AF78B01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465094" cy="6790413"/>
          </a:xfrm>
          <a:prstGeom prst="rect">
            <a:avLst/>
          </a:prstGeom>
          <a:solidFill>
            <a:srgbClr val="05764A"/>
          </a:solidFill>
        </p:spPr>
        <p:txBody>
          <a:bodyPr vert="vert270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>
                <a:solidFill>
                  <a:schemeClr val="bg1"/>
                </a:solidFill>
                <a:latin typeface="Bahnschrift" panose="020B0502040204020203" pitchFamily="34" charset="0"/>
              </a:rPr>
              <a:t>Desafio ASS 2025/2026</a:t>
            </a:r>
            <a:r>
              <a:rPr lang="en-GB" sz="2800" b="1">
                <a:solidFill>
                  <a:schemeClr val="bg1"/>
                </a:solidFill>
              </a:rPr>
              <a:t> 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247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5.º) Temperar com um bocadinho de sal;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6.º) Adicionar água quente; 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7.º) Colocar o arroz e a malagueta e deixar cozer. </a:t>
            </a:r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FA163D0-8416-66EA-8951-756333FE6DA5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E7B5E0B2-3B46-6E69-05EB-562B474CD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5E494-A410-83C3-2708-C4AAF9A92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398" y="2840210"/>
            <a:ext cx="2308148" cy="307753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11F27C6-6257-6531-8E01-BA1893193F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922" y="2153362"/>
            <a:ext cx="2048741" cy="273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65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1589</TotalTime>
  <Words>192</Words>
  <Application>Microsoft Macintosh PowerPoint</Application>
  <PresentationFormat>Ecrã Panorâmico</PresentationFormat>
  <Paragraphs>80</Paragraphs>
  <Slides>4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4</vt:i4>
      </vt:variant>
    </vt:vector>
  </HeadingPairs>
  <TitlesOfParts>
    <vt:vector size="10" baseType="lpstr">
      <vt:lpstr>Arial</vt:lpstr>
      <vt:lpstr>Bahnschrift</vt:lpstr>
      <vt:lpstr>Calibri</vt:lpstr>
      <vt:lpstr>Calibri Light</vt:lpstr>
      <vt:lpstr>Trebuchet MS</vt:lpstr>
      <vt:lpstr>Tema do Office</vt:lpstr>
      <vt:lpstr>Desafio ASS 2025/2026 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Desafio ASS 2022/2023</dc:title>
  <dc:creator>Office1</dc:creator>
  <cp:lastModifiedBy>Sara Paredes</cp:lastModifiedBy>
  <cp:revision>4</cp:revision>
  <dcterms:created xsi:type="dcterms:W3CDTF">2023-02-27T10:13:03Z</dcterms:created>
  <dcterms:modified xsi:type="dcterms:W3CDTF">2026-05-27T13:20:34Z</dcterms:modified>
</cp:coreProperties>
</file>