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1188" r:id="rId5"/>
    <p:sldId id="1189" r:id="rId6"/>
    <p:sldId id="1192" r:id="rId7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26165-1E18-4B17-FEFD-848B5CD75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96A831-8CEB-1D43-DC2D-8CEEEBB68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8B36003-54C7-4CFB-634F-DE234CC4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CA8F8E0-DAC0-B0FB-DAF2-F7194956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FC390B-21A3-EB93-E6D7-A4A5F114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080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9CC68-62D9-F860-6138-39C47B40C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9148357D-45E0-0CAD-C1E2-278288BF6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C418DB9-19E0-1347-7879-3C9D37962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0E75C0E-B89D-2FAC-CE4A-D63A27477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9336A7F-FCF3-E202-999C-6876E8E1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143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277BC9-FC1D-09E1-CA78-192577155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330C3F2-FA01-BFD9-5066-1BF1AC178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6522744-3CE4-D021-4CB8-75536197E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C3F5B31-2E7E-E1B0-55D8-B5203A4B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B05BEF5-4FEA-145C-8BB9-C1ACFA99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794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07F01-F726-BA9E-88FA-87CC0513D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9D9774A-BEC0-3CD4-542E-E6BA41A3C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833A447-6C80-7E25-B806-6C99E827B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AB55647-1526-D447-F03B-94B824C7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FEC5440-476A-686C-C549-E0D39A9D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676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190762-CB1F-A95B-6F98-0E8A09F3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FF22BBC-ED11-0220-8255-0D64A7D78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DAEC8C2-EB57-D72D-E1B5-1F38495B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30E16B7-867A-F17F-0A7E-624D25388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8C1792D-81B0-BC88-8586-1947DCDF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839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D7820-8674-57BD-A83C-A96167C82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D280E7E-FD25-442F-61AD-E9C852DC0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873DAD-2503-3DF1-EF07-B4F4739E8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7B52DDF-F60D-C5A8-18B2-DCF6514D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0799CB3-E490-FC7D-3451-57A6101C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97E31EC-AEA0-A6F6-6957-634E849E2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97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38457-1059-1835-6D9B-A10F64FE3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FA122B5-5E8E-A83A-2CA1-09103DFDD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9FF231-0BC4-0845-20CA-741EB21AB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53DCFA1-BBE9-1F7B-AE0B-90B3D146E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0962913-CBC3-F64F-77C1-41121C6DE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9ACD432B-BDE9-86BF-1A60-2FCC0631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63A76A14-BA5B-6D51-EFA8-6D28AFF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66A2C3D7-182A-EB6F-5BF5-2320C7C0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097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272911-F6EC-74F2-04C6-F4378196E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05C2E833-31EB-D9B8-AA3B-142EEC06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EF9E0D4-F993-2527-5F20-9258D82D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44E2744-8233-3840-6350-99A71119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160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A213ED2-2B5D-6C11-E1EF-FC3AB25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0276F1-FF58-FA52-E5DE-DCCCD1EA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460F91B-E5ED-A042-A5D6-50BB8BDE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170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97CD3-F935-840F-040C-90D4F39B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499366F-1E29-634B-05D0-F9821573D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E3F6556B-6D0B-246C-2859-42B3766F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933AB06-42BB-4A12-B31A-8CE7F46B5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09EE807-BF45-3715-526B-1F1206E6F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983A9FB-4F00-216D-21E1-6D1CCCAF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133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36A3C-EAD4-7A47-F7E8-A78B8E0BF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EB8D06B2-5979-5415-30FD-62F754C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95E3C8F-7521-49CC-955D-23044333B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171543B-D629-9D1B-3126-2F81F3D6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FFB1A09-F49F-F24F-C3DA-077F749A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D3BDB32-204F-9A7D-5D28-2A4AD069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479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66B22D4-619A-606A-96AA-F2FE5593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7B6DD22-9819-6075-6BFA-06300FE6E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F01BDA5-C48A-9CD0-94FB-BB9ADF90F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1234A-1678-4A81-9E48-B951248B38F4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D9311F8-E3AD-E174-1872-A34A5CB87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C44E2B-0BB7-E7CE-38ED-4FBAC3103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759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TÍTULO DA </a:t>
            </a: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RECEITA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: Bolo Entre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Lenha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INGREDIENTES:</a:t>
            </a:r>
          </a:p>
          <a:p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Farinha de centeio</a:t>
            </a:r>
          </a:p>
          <a:p>
            <a:pPr marL="285750" indent="-285750">
              <a:buFontTx/>
              <a:buChar char="-"/>
            </a:pPr>
            <a:r>
              <a:rPr lang="pt-PT" dirty="0"/>
              <a:t>Farinha de milho </a:t>
            </a:r>
          </a:p>
          <a:p>
            <a:pPr marL="285750" indent="-285750">
              <a:buFontTx/>
              <a:buChar char="-"/>
            </a:pPr>
            <a:r>
              <a:rPr lang="pt-PT" dirty="0"/>
              <a:t>40 gramas de fermento fresco </a:t>
            </a:r>
          </a:p>
          <a:p>
            <a:pPr marL="285750" indent="-285750">
              <a:buFontTx/>
              <a:buChar char="-"/>
            </a:pPr>
            <a:r>
              <a:rPr lang="pt-PT" dirty="0"/>
              <a:t>Água</a:t>
            </a:r>
          </a:p>
          <a:p>
            <a:pPr marL="285750" indent="-285750">
              <a:buFontTx/>
              <a:buChar char="-"/>
            </a:pPr>
            <a:r>
              <a:rPr lang="pt-PT" dirty="0"/>
              <a:t>Sardinhas frescas ou Enchidos (Q.B.)</a:t>
            </a:r>
          </a:p>
          <a:p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8C08D7E-2C37-98CA-6CF7-2625331E9B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27" b="21658"/>
          <a:stretch>
            <a:fillRect/>
          </a:stretch>
        </p:blipFill>
        <p:spPr>
          <a:xfrm>
            <a:off x="6606073" y="1979221"/>
            <a:ext cx="3568140" cy="410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560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2473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1º) Adicionar a farinha de centeio e a farinha de milho e misturar.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2º) Juntar o fermento fresco aos pedaços.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3º) Adicionar água morna até todo o fermento se desfazer e </a:t>
            </a:r>
          </a:p>
          <a:p>
            <a:r>
              <a:rPr lang="pt-PT" dirty="0"/>
              <a:t>conseguirmos amassar a massa.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4º) Tapar a massa já amassada e deixar repousar num sítio morno por </a:t>
            </a:r>
          </a:p>
          <a:p>
            <a:r>
              <a:rPr lang="pt-PT" dirty="0"/>
              <a:t>no mínimo 4 horas.</a:t>
            </a:r>
          </a:p>
          <a:p>
            <a:endParaRPr lang="pt-PT" dirty="0"/>
          </a:p>
          <a:p>
            <a:endParaRPr lang="pt-PT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2459AE4-F0BD-108A-B059-74BE37F318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195" y="2100708"/>
            <a:ext cx="2444738" cy="1501169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544000AF-8FA8-6E23-EF22-4EAF1221B6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755" y="4060084"/>
            <a:ext cx="2444739" cy="155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35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39703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5º) Juntar um pouco de massa para se formar uma bola e passar por </a:t>
            </a:r>
          </a:p>
          <a:p>
            <a:r>
              <a:rPr lang="pt-PT" dirty="0"/>
              <a:t>farinha de milho.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6º) Espalmar a massa até formar uma camada fina.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7º) Adicionar os recheios desejadas, como sardinha ou enchidos.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6º) Levar ao forno durante cerca de 10 minutos. </a:t>
            </a:r>
          </a:p>
          <a:p>
            <a:endParaRPr lang="pt-PT" dirty="0"/>
          </a:p>
          <a:p>
            <a:endParaRPr lang="pt-PT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A163D0-8416-66EA-8951-756333FE6DA5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8A9DD47-6115-87F1-C777-586ABD7352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195" y="2215691"/>
            <a:ext cx="2449302" cy="1599234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081D134-6A16-2D18-D56A-E621E76AAF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195" y="4043241"/>
            <a:ext cx="2449302" cy="15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D5050068223048B83D2BBBD481DF5D" ma:contentTypeVersion="9" ma:contentTypeDescription="Create a new document." ma:contentTypeScope="" ma:versionID="bc87e134150b59c9fdc9674125b739f8">
  <xsd:schema xmlns:xsd="http://www.w3.org/2001/XMLSchema" xmlns:xs="http://www.w3.org/2001/XMLSchema" xmlns:p="http://schemas.microsoft.com/office/2006/metadata/properties" xmlns:ns3="28b0436f-04f1-4b8f-ba7f-0431c624ecda" targetNamespace="http://schemas.microsoft.com/office/2006/metadata/properties" ma:root="true" ma:fieldsID="9803977236f6d7da12f3299b1a2180a8" ns3:_="">
    <xsd:import namespace="28b0436f-04f1-4b8f-ba7f-0431c624ecda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b0436f-04f1-4b8f-ba7f-0431c624ecda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8b0436f-04f1-4b8f-ba7f-0431c624ecd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6B165C-739E-454E-9BB5-D1BFD337DF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b0436f-04f1-4b8f-ba7f-0431c624ec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95107D-4834-4AA6-B289-7255772CF26E}">
  <ds:schemaRefs>
    <ds:schemaRef ds:uri="http://schemas.microsoft.com/office/2006/documentManagement/types"/>
    <ds:schemaRef ds:uri="28b0436f-04f1-4b8f-ba7f-0431c624ecda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6BF628B-1F48-4EFE-BE0E-43565E10E1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207</Words>
  <Application>Microsoft Office PowerPoint</Application>
  <PresentationFormat>Ecrã Panorâmico</PresentationFormat>
  <Paragraphs>51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9" baseType="lpstr">
      <vt:lpstr>Arial</vt:lpstr>
      <vt:lpstr>Bahnschrift</vt:lpstr>
      <vt:lpstr>Calibri</vt:lpstr>
      <vt:lpstr>Calibri Light</vt:lpstr>
      <vt:lpstr>Trebuchet MS</vt:lpstr>
      <vt:lpstr>Tema do Office</vt:lpstr>
      <vt:lpstr>Desafio ASS 2023/2024 </vt:lpstr>
      <vt:lpstr>Desafio ASS 2023/2024 </vt:lpstr>
      <vt:lpstr>Desafio ASS 2023/2024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 ASS 2022/2023</dc:title>
  <dc:creator>Office1</dc:creator>
  <cp:lastModifiedBy>Susana Sousa - EHT Porto</cp:lastModifiedBy>
  <cp:revision>11</cp:revision>
  <dcterms:created xsi:type="dcterms:W3CDTF">2023-02-27T10:13:03Z</dcterms:created>
  <dcterms:modified xsi:type="dcterms:W3CDTF">2026-06-01T15:18:14Z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0x01010003D5050068223048B83D2BBBD481DF5D</vt:lpwstr>
  </property>
</Properties>
</file>