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94" r:id="rId2"/>
    <p:sldId id="1188" r:id="rId3"/>
    <p:sldId id="1189" r:id="rId4"/>
    <p:sldId id="1191" r:id="rId5"/>
    <p:sldId id="1192" r:id="rId6"/>
    <p:sldId id="1196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2276E-1822-1024-9538-0183C4720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4D126346-0257-8031-C642-7499280F1FE4}"/>
              </a:ext>
            </a:extLst>
          </p:cNvPr>
          <p:cNvSpPr/>
          <p:nvPr/>
        </p:nvSpPr>
        <p:spPr>
          <a:xfrm>
            <a:off x="686595" y="868900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                               Favas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/>
              </a:rPr>
              <a:t>guisadas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868D50A-DBE3-8C9F-E021-30A37C8979EA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98C33A8B-1785-E2C1-D25E-1FEEBCF36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463005E-EACE-512A-2DBF-9D5F436850C5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5532006-66A2-17CF-690E-4CADA10F5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" y="41045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1FAE179-D4A4-AA52-194A-B9B34AD73EDB}"/>
              </a:ext>
            </a:extLst>
          </p:cNvPr>
          <p:cNvSpPr txBox="1"/>
          <p:nvPr/>
        </p:nvSpPr>
        <p:spPr>
          <a:xfrm>
            <a:off x="686595" y="2255262"/>
            <a:ext cx="9668654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6EA4DB5-CEF7-975A-659F-C376A30D43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4213" b="49703"/>
          <a:stretch>
            <a:fillRect/>
          </a:stretch>
        </p:blipFill>
        <p:spPr>
          <a:xfrm>
            <a:off x="3200400" y="2250818"/>
            <a:ext cx="4844746" cy="37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9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68900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prstClr val="black"/>
                </a:solidFill>
                <a:latin typeface="Calibri" panose="020F0502020204030204"/>
              </a:rPr>
              <a:t>Favas </a:t>
            </a:r>
            <a:r>
              <a:rPr lang="en-GB" sz="3600" b="1" dirty="0" err="1">
                <a:solidFill>
                  <a:prstClr val="black"/>
                </a:solidFill>
                <a:latin typeface="Calibri" panose="020F0502020204030204"/>
              </a:rPr>
              <a:t>guisadas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" y="41045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0288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r>
              <a:rPr lang="pt-PT" dirty="0"/>
              <a:t>- Favas frescas</a:t>
            </a:r>
          </a:p>
          <a:p>
            <a:r>
              <a:rPr lang="pt-PT" dirty="0"/>
              <a:t>- Carnes cortadas em cubinhos </a:t>
            </a:r>
          </a:p>
          <a:p>
            <a:r>
              <a:rPr lang="pt-PT" dirty="0"/>
              <a:t>- Entrecosto cortado em tirinhas</a:t>
            </a:r>
          </a:p>
          <a:p>
            <a:r>
              <a:rPr lang="pt-PT" dirty="0"/>
              <a:t>- Chouriço mouro cortado em rodelas</a:t>
            </a:r>
          </a:p>
          <a:p>
            <a:r>
              <a:rPr lang="pt-PT" dirty="0"/>
              <a:t>- Chouriço de carne cortado em rodelas</a:t>
            </a:r>
          </a:p>
          <a:p>
            <a:r>
              <a:rPr lang="pt-PT" dirty="0"/>
              <a:t>- Morcela de cozer</a:t>
            </a:r>
          </a:p>
          <a:p>
            <a:r>
              <a:rPr lang="pt-PT" dirty="0"/>
              <a:t>- Massa de pimentão</a:t>
            </a:r>
          </a:p>
          <a:p>
            <a:r>
              <a:rPr lang="pt-PT" dirty="0"/>
              <a:t>-Cebolas, alhos picados e rama do alho</a:t>
            </a:r>
          </a:p>
          <a:p>
            <a:r>
              <a:rPr lang="pt-PT" dirty="0"/>
              <a:t>-Azeite e vinho branco</a:t>
            </a:r>
          </a:p>
          <a:p>
            <a:r>
              <a:rPr lang="pt-PT" dirty="0"/>
              <a:t>-Sal </a:t>
            </a:r>
          </a:p>
          <a:p>
            <a:r>
              <a:rPr lang="pt-PT" dirty="0"/>
              <a:t> -folhas de louro e um ramo generoso de coentros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773050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BB5BF15-8D14-4C55-218D-BD9C2ECDB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386" y="1972573"/>
            <a:ext cx="5074863" cy="401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60049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r>
              <a:rPr lang="pt-PT" dirty="0"/>
              <a:t>1º) Num caçoulo de barro largo, leva-se ao lume a cebola e os alhos </a:t>
            </a:r>
          </a:p>
          <a:p>
            <a:r>
              <a:rPr lang="pt-PT" dirty="0"/>
              <a:t>picados, as folhas de louro, rama do alho e o azeite. Mexe-se bem e </a:t>
            </a:r>
          </a:p>
          <a:p>
            <a:r>
              <a:rPr lang="pt-PT" dirty="0"/>
              <a:t>deixa-se refogar.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De seguida, juntam-se os chouriços cortados ao preparado e</a:t>
            </a:r>
          </a:p>
          <a:p>
            <a:r>
              <a:rPr lang="pt-PT" dirty="0"/>
              <a:t> deixa-se fritar.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BBA526-41BC-CDFD-7FEA-18174D527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172" y="1051947"/>
            <a:ext cx="2697347" cy="273291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4315FE6-0962-4A20-057C-878BCB373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172" y="3644862"/>
            <a:ext cx="2697347" cy="246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Junta-se-lhes as carnes, previamente temperadas em</a:t>
            </a:r>
          </a:p>
          <a:p>
            <a:r>
              <a:rPr lang="pt-PT" dirty="0"/>
              <a:t> “vinha de alhos”, mexe-se bem e deixa-se cozer em lume brando.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Retirar as carnes e os enchidos para outro recipiente. 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425659"/>
            <a:ext cx="2449301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90991F6-971F-1BE0-BBA9-40481F4F5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936" y="1718903"/>
            <a:ext cx="2773072" cy="20781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AA33088-5BDF-1AD3-462E-78B9DD15D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68" y="3677917"/>
            <a:ext cx="2947554" cy="253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2024/2026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904494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No caçoulo deitam-se as favas frescas e cobrem-se de água a ferver.</a:t>
            </a:r>
          </a:p>
          <a:p>
            <a:r>
              <a:rPr lang="pt-PT" dirty="0"/>
              <a:t> Tapam-se e deixam-se cozer. Retificam-se os temperos.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Junta-se-lhes as carnes, os chouriços e a morcela já cozida, </a:t>
            </a:r>
          </a:p>
          <a:p>
            <a:r>
              <a:rPr lang="pt-PT" dirty="0"/>
              <a:t>às rodelas e por fim, os coentros. Tapa-se e deixa-se apurar um pouco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8188636" y="4306906"/>
            <a:ext cx="1501358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3A491B-68C7-B207-1293-027B6AAD3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448" y="1596410"/>
            <a:ext cx="2700054" cy="2299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C7191E0-9F73-1921-0F89-CD7578F94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195" y="3772672"/>
            <a:ext cx="257330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C4DFB-FD56-5DED-BF10-B5119D06D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09C82ECE-DFAD-7139-0124-9BB2B6C2E2CA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0404D53F-4574-EBC9-6F32-313B37C6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2024/2026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51D3A29-6892-8A59-17F0-45DBD961A155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50F70F83-019A-0CFC-2E60-2DC613778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8FFB6A3-69EF-949F-66A5-C2035CD596D3}"/>
              </a:ext>
            </a:extLst>
          </p:cNvPr>
          <p:cNvSpPr txBox="1"/>
          <p:nvPr/>
        </p:nvSpPr>
        <p:spPr>
          <a:xfrm>
            <a:off x="686595" y="1886608"/>
            <a:ext cx="9668654" cy="38933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7º) Servem-se quentinhas e… </a:t>
            </a:r>
          </a:p>
          <a:p>
            <a:endParaRPr lang="pt-PT" dirty="0"/>
          </a:p>
          <a:p>
            <a:r>
              <a:rPr lang="pt-PT" sz="2800" dirty="0"/>
              <a:t>Bom Apetite! </a:t>
            </a:r>
          </a:p>
          <a:p>
            <a:endParaRPr lang="pt-PT" sz="2800" dirty="0"/>
          </a:p>
          <a:p>
            <a:endParaRPr lang="pt-PT" sz="2800" dirty="0"/>
          </a:p>
          <a:p>
            <a:endParaRPr lang="pt-PT" sz="2800" dirty="0"/>
          </a:p>
          <a:p>
            <a:r>
              <a:rPr lang="pt-PT" sz="1400" dirty="0"/>
              <a:t>Nota: A </a:t>
            </a:r>
            <a:r>
              <a:rPr lang="pt-PT" sz="1500" dirty="0"/>
              <a:t>receita da avó Odete foi replicada na escola e adaptada</a:t>
            </a:r>
          </a:p>
          <a:p>
            <a:r>
              <a:rPr lang="pt-PT" sz="1500" dirty="0"/>
              <a:t> à alimentação das crianças, suprimindo as carnes gordas e</a:t>
            </a:r>
          </a:p>
          <a:p>
            <a:r>
              <a:rPr lang="pt-PT" sz="1500" dirty="0"/>
              <a:t> alguns temperos.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2E95F27-E377-2BEC-265B-4ED4FA72A518}"/>
              </a:ext>
            </a:extLst>
          </p:cNvPr>
          <p:cNvSpPr txBox="1"/>
          <p:nvPr/>
        </p:nvSpPr>
        <p:spPr>
          <a:xfrm>
            <a:off x="8148295" y="2814282"/>
            <a:ext cx="1501358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F36F92-A21A-0B26-AF0E-838D2634C0F4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6E6D59F-8246-0C99-364B-253FB3E21F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63"/>
          <a:stretch>
            <a:fillRect/>
          </a:stretch>
        </p:blipFill>
        <p:spPr>
          <a:xfrm>
            <a:off x="5674660" y="2013703"/>
            <a:ext cx="4513729" cy="344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900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391</Words>
  <Application>Microsoft Office PowerPoint</Application>
  <PresentationFormat>Ecrã Panorâmico</PresentationFormat>
  <Paragraphs>123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2025/2026 </vt:lpstr>
      <vt:lpstr>Desafio ASS 2025/2026 </vt:lpstr>
      <vt:lpstr>Desafio ASS 2025/2026</vt:lpstr>
      <vt:lpstr>Desafio ASS 2025/2026</vt:lpstr>
      <vt:lpstr>Desafio ASS 2024/2026</vt:lpstr>
      <vt:lpstr>Desafio ASS 2024/2026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Céu Cruz</cp:lastModifiedBy>
  <cp:revision>4</cp:revision>
  <dcterms:created xsi:type="dcterms:W3CDTF">2023-02-27T10:13:03Z</dcterms:created>
  <dcterms:modified xsi:type="dcterms:W3CDTF">2026-05-29T10:24:38Z</dcterms:modified>
</cp:coreProperties>
</file>