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</a:rPr>
              <a:t>: </a:t>
            </a:r>
            <a:r>
              <a:rPr lang="pt-PT" dirty="0">
                <a:solidFill>
                  <a:schemeClr val="tx1"/>
                </a:solidFill>
              </a:rPr>
              <a:t>Caldo Verde da Minha Avó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4 batatas da horta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molho de couve-galega 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Sal q.b.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17670B-0D5C-6C79-65C1-4B5A47AED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6" y="2079629"/>
            <a:ext cx="3187037" cy="3747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2BC909-6B40-0E22-7AF3-43E9EC5D2977}"/>
              </a:ext>
            </a:extLst>
          </p:cNvPr>
          <p:cNvSpPr txBox="1"/>
          <p:nvPr/>
        </p:nvSpPr>
        <p:spPr>
          <a:xfrm>
            <a:off x="686595" y="4380719"/>
            <a:ext cx="6136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b="1" dirty="0"/>
              <a:t>Legenda da fotografia do prato final</a:t>
            </a:r>
          </a:p>
          <a:p>
            <a:pPr>
              <a:buNone/>
            </a:pPr>
            <a:r>
              <a:rPr lang="pt-PT" dirty="0"/>
              <a:t>Caldo Verde tradicional preparado com ingredientes </a:t>
            </a:r>
          </a:p>
          <a:p>
            <a:pPr>
              <a:buNone/>
            </a:pPr>
            <a:r>
              <a:rPr lang="pt-PT" dirty="0"/>
              <a:t>biológicos produzidos na horta familiar, seguindo uma </a:t>
            </a:r>
          </a:p>
          <a:p>
            <a:pPr>
              <a:buNone/>
            </a:pPr>
            <a:r>
              <a:rPr lang="pt-PT" dirty="0"/>
              <a:t>receita transmitida ao longo de várias gerações.</a:t>
            </a: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b="1" dirty="0"/>
              <a:t>1.º Procedimento</a:t>
            </a:r>
          </a:p>
          <a:p>
            <a:r>
              <a:rPr lang="pt-PT" dirty="0"/>
              <a:t>Colher as couves diretamente da horta familiar, valorizando </a:t>
            </a:r>
          </a:p>
          <a:p>
            <a:r>
              <a:rPr lang="pt-PT" dirty="0"/>
              <a:t>os produtos locais, sazonais e biológicos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b="1" dirty="0"/>
              <a:t>2.º Procedimento</a:t>
            </a:r>
          </a:p>
          <a:p>
            <a:r>
              <a:rPr lang="pt-PT" dirty="0"/>
              <a:t>Lavar as batatas e descascar as batatas. </a:t>
            </a:r>
          </a:p>
          <a:p>
            <a:r>
              <a:rPr lang="pt-PT" dirty="0"/>
              <a:t>Colocá-las em rodelas na panela para cozer.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1DD34F-43FD-CFB8-8FC4-ADE3B4BA4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94" y="1908699"/>
            <a:ext cx="2880103" cy="1906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7F20882-8F4F-1DE3-030D-0D0DF3C50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90" y="3893953"/>
            <a:ext cx="1739112" cy="230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b="1" dirty="0"/>
              <a:t>3.º Procedimento</a:t>
            </a:r>
          </a:p>
          <a:p>
            <a:r>
              <a:rPr lang="pt-PT" dirty="0"/>
              <a:t>Cortar as couves com a ajuda de uma mandolina, </a:t>
            </a:r>
          </a:p>
          <a:p>
            <a:r>
              <a:rPr lang="pt-PT" dirty="0"/>
              <a:t>conforme a tradição ensinada pela avó.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b="1" dirty="0"/>
              <a:t>4.º Procedimento</a:t>
            </a:r>
          </a:p>
          <a:p>
            <a:r>
              <a:rPr lang="pt-PT" dirty="0"/>
              <a:t>Cozer as batatas e triturá-las até obter um </a:t>
            </a:r>
          </a:p>
          <a:p>
            <a:r>
              <a:rPr lang="pt-PT" dirty="0"/>
              <a:t>creme homogéneo, formando a base da sopa.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27B04F-92D4-4A36-21C1-0D24D9DB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96" y="1179000"/>
            <a:ext cx="2175699" cy="2751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E4A4A4D-BE14-0D49-3DA2-99BF36CF0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1" y="4104310"/>
            <a:ext cx="1736305" cy="2384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b="1" dirty="0"/>
              <a:t>5.º Procedimento</a:t>
            </a:r>
          </a:p>
          <a:p>
            <a:r>
              <a:rPr lang="pt-PT" dirty="0"/>
              <a:t>Adicionar as couves cortadas ao creme de batata e </a:t>
            </a:r>
          </a:p>
          <a:p>
            <a:r>
              <a:rPr lang="pt-PT" dirty="0"/>
              <a:t>deixar cozinhar até ficarem macias.</a:t>
            </a:r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b="1" dirty="0"/>
              <a:t>6.º Procedimento</a:t>
            </a:r>
          </a:p>
          <a:p>
            <a:r>
              <a:rPr lang="pt-PT" dirty="0"/>
              <a:t>Finalizar a sopa com um fio de azeite virgem extra e servir quente.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sz="1400" b="1" i="1" dirty="0"/>
              <a:t>Esta receita foi transmitida pela avó da aluna e faz parte da tradição gastronómica </a:t>
            </a:r>
          </a:p>
          <a:p>
            <a:r>
              <a:rPr lang="pt-PT" sz="1400" b="1" i="1" dirty="0"/>
              <a:t>portuguesa há várias gerações. Todos os ingredientes utilizados foram produzidos na </a:t>
            </a:r>
          </a:p>
          <a:p>
            <a:r>
              <a:rPr lang="pt-PT" sz="1400" b="1" i="1" dirty="0"/>
              <a:t>horta familiar, cultivada há mais de vinte anos com o objetivo de obter alimentos biológicos </a:t>
            </a:r>
          </a:p>
          <a:p>
            <a:r>
              <a:rPr lang="pt-PT" sz="1400" b="1" i="1" dirty="0"/>
              <a:t>e saudáveis. Durante a atividade, a aluna participou na colheita das couves, na sua </a:t>
            </a:r>
          </a:p>
          <a:p>
            <a:r>
              <a:rPr lang="pt-PT" sz="1400" b="1" i="1" dirty="0"/>
              <a:t>preparação e entrevistou a avó sobre a origem da </a:t>
            </a:r>
          </a:p>
          <a:p>
            <a:r>
              <a:rPr lang="pt-PT" sz="1400" b="1" i="1" dirty="0"/>
              <a:t>receita e os benefícios da produção própria de alimentos. </a:t>
            </a:r>
          </a:p>
          <a:p>
            <a:r>
              <a:rPr lang="pt-PT" sz="1400" b="1" i="1" dirty="0"/>
              <a:t>O Caldo Verde constitui um excelente </a:t>
            </a:r>
          </a:p>
          <a:p>
            <a:r>
              <a:rPr lang="pt-PT" sz="1400" b="1" i="1" dirty="0"/>
              <a:t>exemplo dos princípios da Dieta Mediterrânica, valorizando os produtos locais, sazonais, </a:t>
            </a:r>
          </a:p>
          <a:p>
            <a:r>
              <a:rPr lang="pt-PT" sz="1400" b="1" i="1" dirty="0"/>
              <a:t>o azeite, os hortícolas e o convívio familiar à mesa.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6F934D-2D6F-C625-27F4-E391070EB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276052"/>
            <a:ext cx="2160264" cy="2693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E0B72C3-4F78-3239-92F1-324FD9A4C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13" y="4032683"/>
            <a:ext cx="1936146" cy="2699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387</Words>
  <Application>Microsoft Office PowerPoint</Application>
  <PresentationFormat>Ecrã Panorâmico</PresentationFormat>
  <Paragraphs>95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Sandra Pinto</cp:lastModifiedBy>
  <cp:revision>4</cp:revision>
  <dcterms:created xsi:type="dcterms:W3CDTF">2023-02-27T10:13:03Z</dcterms:created>
  <dcterms:modified xsi:type="dcterms:W3CDTF">2026-06-01T17:07:20Z</dcterms:modified>
</cp:coreProperties>
</file>