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91A9F-A599-C0C9-92FD-98EB1B64E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EE0D43-2151-1AAE-2E9E-C2D60EEDB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BDE4C9-FD15-B45B-7BB2-F0413436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0875FC-50CB-8D2E-9300-258A8EF0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A7EF950-EF32-A874-3CCB-BFFBF070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436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3D8F9-44CE-4E63-9B45-B903229B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0E3855E-7044-FD20-A542-0CB810A41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A9AD462-9E88-7C8D-5195-7D66679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511304A-5AF3-445E-994D-B91B7691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4C22765-B9EA-19D6-D4A7-B0551914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49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873809-C126-6C37-CAFE-2C3640176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156FD77-51DC-47D0-5896-C2D37F630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347832-1818-A632-8813-C47B3049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1CA1DC-F9D9-E0ED-E9DD-7609DE65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E28DB5F-7A8B-603E-4929-A4DAD182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70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B33DA-1D1A-69B1-0925-90D3D6E9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11F05E-33A9-5FB8-6BAD-B4EF6763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EFD64B7-9FED-C9ED-6F2B-076DA966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544C31F-832B-C4C8-97F1-1257E667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FEC82D3-8AB6-9394-84CD-CCAE9228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343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C8CD3-3276-64F2-2226-6FB8088C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1F6B45F-5674-41F9-708E-0AB095919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02723-A9A8-49F3-227F-FFD89C71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0A056C8-8CCD-52AB-7A93-8AF0CC57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4A11FA6-CB11-ECED-E96D-B88FF4BD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119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3B621-1FE0-42FA-5C75-8ECEEED7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A2A3F28-84C4-4B47-07DC-E702FB1B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95476D6-3841-97CB-D7D3-24ED01430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5AFBAF9-DF98-B623-363D-48A50AF3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885C5B3-C74F-3213-1094-6A04DD77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AC0ADDD-D976-105A-FCB9-4D0E70FE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01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CE0F7-CADC-291C-BDAA-1BF00D5F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7AA6FD4-7063-FA2E-7000-54347C886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BECB8F8-B1AE-2838-E84E-2ACB48619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837321D-A949-6104-0CC0-E31F3636B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95FA59D-B23A-ED77-E56C-1281C8896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A709843-178D-C505-3599-FDEA521B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4170B32-0C75-1E04-6A6D-BDBC848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E04CDA3-D7EF-9589-13AE-E8AB3D25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13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4550D-6717-7642-AE8C-504F79BE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7A85CEF-41E6-4CAF-89C8-371D5E9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3FFF527-97A1-2F24-7B39-A45B5D04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B2D1798-F6AE-7217-D6FB-A8FD3B45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766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6C2A198-A168-A88F-0751-2308379A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C126F00-C9FA-C849-4AA6-E420381F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F9DEFE9-B3A3-DA54-949B-DBE1BA9F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571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8DFCD-667C-DD9C-44BD-46F11FC5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E8634C-89FA-5C95-6080-FE00823A7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3B34783-C8D3-4990-05A7-738E4001C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83081FA-BE2A-3B76-1FB9-5F6E2D8C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D89E21-151A-154F-9960-88E76CB9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B81518C-FC87-49E2-8417-F82C0B43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47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F4B3D-167D-9B7E-9FC5-0C6E1A50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F14DD33-F240-1E08-41C7-1D648775C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76A84C5-7890-00AA-767D-1FDD1BA1F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73347CF-3836-570F-43DC-4D185B29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91EFF20-9F23-9154-DD14-9B447251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7E7B155-6B9D-3930-C10A-4B3DCEB3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DBD607C-4B72-FEEE-4132-D885E989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F0A49D6-3D73-9059-FF4F-2BB102A8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0F22903-E71C-E3C3-F4D0-1388583AA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7F97-F6F6-42E6-B756-8634DDB88960}" type="datetimeFigureOut">
              <a:rPr lang="pt-PT" smtClean="0"/>
              <a:t>24/05/2026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D60AF23-558E-D189-E047-3B1648B24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CD2D74-9A88-9CE6-5BA3-3FEE757DD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B29B-AE05-49B2-B802-8D8A26395B0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208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E05AB-F5EC-B7C0-63FE-D5AD9D903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0800"/>
          </a:xfrm>
        </p:spPr>
        <p:txBody>
          <a:bodyPr>
            <a:normAutofit/>
          </a:bodyPr>
          <a:lstStyle/>
          <a:p>
            <a:r>
              <a:rPr lang="pt-PT" sz="6600" b="1" dirty="0">
                <a:solidFill>
                  <a:srgbClr val="C00000"/>
                </a:solidFill>
              </a:rPr>
              <a:t>JI Beatriz Costa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415F7-614B-EF63-D7CC-459290108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7550"/>
            <a:ext cx="9144000" cy="2657475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B050"/>
                </a:solidFill>
                <a:latin typeface="Algerian" panose="04020705040A02060702" pitchFamily="82" charset="0"/>
              </a:rPr>
              <a:t>Receitas com Tradição – Confeção de Sopa Tradicional</a:t>
            </a:r>
          </a:p>
          <a:p>
            <a:endParaRPr lang="pt-PT" sz="3600" b="1" dirty="0">
              <a:solidFill>
                <a:srgbClr val="00B050"/>
              </a:solidFill>
            </a:endParaRPr>
          </a:p>
          <a:p>
            <a:r>
              <a:rPr lang="pt-PT" sz="2000" b="1" dirty="0">
                <a:solidFill>
                  <a:srgbClr val="00B050"/>
                </a:solidFill>
              </a:rPr>
              <a:t>Ano letivo 2025-2026</a:t>
            </a:r>
          </a:p>
        </p:txBody>
      </p:sp>
    </p:spTree>
    <p:extLst>
      <p:ext uri="{BB962C8B-B14F-4D97-AF65-F5344CB8AC3E}">
        <p14:creationId xmlns:p14="http://schemas.microsoft.com/office/powerpoint/2010/main" val="344061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58928-BD8B-6A96-C0C2-D1DA35CB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412"/>
            <a:ext cx="10515600" cy="1071563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         Receita: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D2AB79-077C-67AB-F58B-987F8105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699" y="2571749"/>
            <a:ext cx="6315075" cy="291465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PT" dirty="0"/>
              <a:t>Água e sal</a:t>
            </a:r>
          </a:p>
          <a:p>
            <a:pPr>
              <a:buFontTx/>
              <a:buChar char="-"/>
            </a:pPr>
            <a:r>
              <a:rPr lang="pt-PT" dirty="0"/>
              <a:t>Couve, alface, batata, cebola</a:t>
            </a:r>
          </a:p>
          <a:p>
            <a:pPr marL="0" indent="0">
              <a:buNone/>
            </a:pPr>
            <a:r>
              <a:rPr lang="pt-PT" dirty="0"/>
              <a:t>- Hortelã</a:t>
            </a:r>
          </a:p>
          <a:p>
            <a:pPr marL="0" indent="0">
              <a:buNone/>
            </a:pPr>
            <a:r>
              <a:rPr lang="pt-PT" dirty="0"/>
              <a:t>- Azeite</a:t>
            </a:r>
          </a:p>
        </p:txBody>
      </p:sp>
    </p:spTree>
    <p:extLst>
      <p:ext uri="{BB962C8B-B14F-4D97-AF65-F5344CB8AC3E}">
        <p14:creationId xmlns:p14="http://schemas.microsoft.com/office/powerpoint/2010/main" val="347934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AC43F-2313-1FBA-7879-54BBF404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Colheita dos legumes da nossa horta para a confeção da sopa.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09387D7-3521-3465-E735-34B51FB88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56" y="2041525"/>
            <a:ext cx="5847644" cy="328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5BE150-B4A3-45C6-1A70-8302AAC43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6" y="3213286"/>
            <a:ext cx="4581342" cy="21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2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91976-C552-114F-A1CD-882EF919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Ingredientes: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81216007-553C-4342-1281-66389C0E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C00F2-AA69-BCC9-B14A-A111D593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1300163"/>
          </a:xfrm>
        </p:spPr>
        <p:txBody>
          <a:bodyPr/>
          <a:lstStyle/>
          <a:p>
            <a:r>
              <a:rPr lang="pt-PT" b="1" dirty="0"/>
              <a:t>Confeção: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68906CD8-49DA-F19D-5F04-8C2A52DF1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7800" y="1531335"/>
            <a:ext cx="2530700" cy="44990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3D0C0A-C0F3-820C-9009-2BEA5BE2E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4852" y="1531334"/>
            <a:ext cx="2530701" cy="44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DB710-4662-4654-7901-1357E3F7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                    A sopa ficou deliciosa!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076C272-8F50-9F7E-542A-315A06377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06" y="1690688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73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Ecrã Panorâmico</PresentationFormat>
  <Paragraphs>13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Tema do Office</vt:lpstr>
      <vt:lpstr>JI Beatriz Costa</vt:lpstr>
      <vt:lpstr>          Receita:</vt:lpstr>
      <vt:lpstr>Colheita dos legumes da nossa horta para a confeção da sopa.</vt:lpstr>
      <vt:lpstr>Ingredientes:</vt:lpstr>
      <vt:lpstr>Confeção:</vt:lpstr>
      <vt:lpstr>                    A sopa ficou deliciosa!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Rosalina Caetano</dc:creator>
  <cp:lastModifiedBy>Rosalina Caetano</cp:lastModifiedBy>
  <cp:revision>1</cp:revision>
  <dcterms:created xsi:type="dcterms:W3CDTF">2026-05-20T13:40:23Z</dcterms:created>
  <dcterms:modified xsi:type="dcterms:W3CDTF">2026-05-24T22:33:20Z</dcterms:modified>
</cp:coreProperties>
</file>