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22/05/2026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22/05/2026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22/05/2026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22/05/2026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22/05/2026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22/05/2026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22/05/2026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22/05/2026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22/05/2026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22/05/2026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22/05/2026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22/05/2026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18370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Rojões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porco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674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1,2 kg de carne de porco aos cubos (perna ou pá)</a:t>
            </a:r>
          </a:p>
          <a:p>
            <a:pPr marL="285750" indent="-285750">
              <a:buFontTx/>
              <a:buChar char="-"/>
            </a:pPr>
            <a:r>
              <a:rPr lang="pt-PT" dirty="0"/>
              <a:t>4 dentes de alho picados</a:t>
            </a:r>
          </a:p>
          <a:p>
            <a:pPr marL="285750" indent="-285750">
              <a:buFontTx/>
              <a:buChar char="-"/>
            </a:pPr>
            <a:r>
              <a:rPr lang="pt-PT" dirty="0"/>
              <a:t>2 folhas de louro200 ml de vinho branco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colher de sopa de massa de pimentão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 e pimenta q.b.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colher de chá de colorau</a:t>
            </a:r>
          </a:p>
          <a:p>
            <a:pPr marL="285750" indent="-285750">
              <a:buFontTx/>
              <a:buChar char="-"/>
            </a:pPr>
            <a:r>
              <a:rPr lang="pt-PT" dirty="0"/>
              <a:t>1 pitada de cominhos (opcional)</a:t>
            </a:r>
          </a:p>
          <a:p>
            <a:pPr marL="285750" indent="-285750">
              <a:buFontTx/>
              <a:buChar char="-"/>
            </a:pPr>
            <a:r>
              <a:rPr lang="pt-PT" dirty="0"/>
              <a:t>Banha ou azeite q.b.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Salsa picada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b="1" dirty="0"/>
              <a:t>Para acompanhar</a:t>
            </a:r>
          </a:p>
          <a:p>
            <a:pPr marL="285750" indent="-285750">
              <a:buFontTx/>
              <a:buChar char="-"/>
            </a:pPr>
            <a:r>
              <a:rPr lang="pt-PT" dirty="0"/>
              <a:t>Batatas fritas aos cubos</a:t>
            </a:r>
          </a:p>
          <a:p>
            <a:pPr marL="285750" indent="-285750">
              <a:buFontTx/>
              <a:buChar char="-"/>
            </a:pPr>
            <a:r>
              <a:rPr lang="pt-PT" dirty="0"/>
              <a:t>Castanhas cozidas ou assadas</a:t>
            </a:r>
          </a:p>
          <a:p>
            <a:pPr marL="285750" indent="-285750">
              <a:buFontTx/>
              <a:buChar char="-"/>
            </a:pPr>
            <a:r>
              <a:rPr lang="pt-PT" dirty="0"/>
              <a:t>Arroz de forno ou arroz branco</a:t>
            </a:r>
          </a:p>
          <a:p>
            <a:pPr marL="285750" indent="-285750">
              <a:buFontTx/>
              <a:buChar char="-"/>
            </a:pPr>
            <a:r>
              <a:rPr lang="pt-PT" dirty="0"/>
              <a:t>Pickles ou grelos salteados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584322" y="2280525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A7EC8C-069B-A644-3E32-BC6EBB9D8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321" y="2280525"/>
            <a:ext cx="3570513" cy="37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b="1" dirty="0"/>
          </a:p>
          <a:p>
            <a:r>
              <a:rPr lang="pt-PT" b="1" dirty="0"/>
              <a:t>1.Cortar a carne de porco em cubos médios.</a:t>
            </a:r>
          </a:p>
          <a:p>
            <a:r>
              <a:rPr lang="pt-PT" dirty="0"/>
              <a:t>Tempere com:</a:t>
            </a:r>
          </a:p>
          <a:p>
            <a:r>
              <a:rPr lang="pt-PT" dirty="0"/>
              <a:t>alho picado sal pimenta </a:t>
            </a:r>
          </a:p>
          <a:p>
            <a:r>
              <a:rPr lang="pt-PT" dirty="0"/>
              <a:t>massa de pimentão louro colorau </a:t>
            </a:r>
          </a:p>
          <a:p>
            <a:r>
              <a:rPr lang="pt-PT" dirty="0"/>
              <a:t>vinho branco</a:t>
            </a:r>
          </a:p>
          <a:p>
            <a:endParaRPr lang="pt-PT" b="1" dirty="0"/>
          </a:p>
          <a:p>
            <a:r>
              <a:rPr lang="pt-PT" b="1" dirty="0"/>
              <a:t>2.Deixar marinar.</a:t>
            </a:r>
          </a:p>
          <a:p>
            <a:r>
              <a:rPr lang="pt-PT" dirty="0"/>
              <a:t>Misture bem os temperos na carne.</a:t>
            </a:r>
          </a:p>
          <a:p>
            <a:r>
              <a:rPr lang="pt-PT" dirty="0"/>
              <a:t>Tape o recipiente.</a:t>
            </a:r>
          </a:p>
          <a:p>
            <a:r>
              <a:rPr lang="pt-PT" dirty="0"/>
              <a:t>Deixe no frigorífico entre 4 horas e 1 noite inteira.</a:t>
            </a:r>
          </a:p>
          <a:p>
            <a:endParaRPr lang="pt-PT" b="1" dirty="0"/>
          </a:p>
          <a:p>
            <a:r>
              <a:rPr lang="pt-PT" b="1" dirty="0"/>
              <a:t>3.Alourar a carne</a:t>
            </a:r>
          </a:p>
          <a:p>
            <a:r>
              <a:rPr lang="pt-PT" dirty="0"/>
              <a:t>Aqueça banha ou azeite num tacho largo.</a:t>
            </a:r>
          </a:p>
          <a:p>
            <a:r>
              <a:rPr lang="pt-PT" dirty="0"/>
              <a:t>Coloque a carne escorrida.</a:t>
            </a:r>
          </a:p>
          <a:p>
            <a:r>
              <a:rPr lang="pt-PT" dirty="0"/>
              <a:t>Frite até ganhar cor dourada.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3BC7E5-612A-88C0-65D7-8D9117395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94" y="2200589"/>
            <a:ext cx="2449302" cy="15082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9F81EF2-4115-6A6D-6580-CC28E08CE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194" y="4122207"/>
            <a:ext cx="2449302" cy="1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6004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4.Cozinhar</a:t>
            </a:r>
          </a:p>
          <a:p>
            <a:r>
              <a:rPr lang="pt-PT" dirty="0"/>
              <a:t>Adicione a marinada restante.</a:t>
            </a:r>
          </a:p>
          <a:p>
            <a:r>
              <a:rPr lang="pt-PT" dirty="0"/>
              <a:t>Tape o tacho.</a:t>
            </a:r>
          </a:p>
          <a:p>
            <a:r>
              <a:rPr lang="pt-PT" dirty="0"/>
              <a:t>Cozinhe em lume médio durante 35–45 minutos.</a:t>
            </a:r>
          </a:p>
          <a:p>
            <a:r>
              <a:rPr lang="pt-PT" dirty="0"/>
              <a:t>Mexa de vez em quando para não pegar.</a:t>
            </a:r>
          </a:p>
          <a:p>
            <a:endParaRPr lang="pt-PT" dirty="0"/>
          </a:p>
          <a:p>
            <a:r>
              <a:rPr lang="pt-PT" b="1" dirty="0"/>
              <a:t>5.Apurar o molho</a:t>
            </a:r>
          </a:p>
          <a:p>
            <a:r>
              <a:rPr lang="pt-PT" dirty="0"/>
              <a:t>Quando a carne estiver macia, aumente o lume.</a:t>
            </a:r>
          </a:p>
          <a:p>
            <a:r>
              <a:rPr lang="pt-PT" dirty="0"/>
              <a:t>Deixe o molho reduzir até ficar espesso e saboroso.</a:t>
            </a:r>
          </a:p>
          <a:p>
            <a:endParaRPr lang="pt-PT" dirty="0"/>
          </a:p>
          <a:p>
            <a:r>
              <a:rPr lang="pt-PT" b="1" dirty="0"/>
              <a:t>6.Preparar os acompanhamentos</a:t>
            </a:r>
          </a:p>
          <a:p>
            <a:r>
              <a:rPr lang="pt-PT" dirty="0"/>
              <a:t>Pode servir com:</a:t>
            </a:r>
          </a:p>
          <a:p>
            <a:r>
              <a:rPr lang="pt-PT"/>
              <a:t>batatas </a:t>
            </a:r>
            <a:r>
              <a:rPr lang="pt-PT" smtClean="0"/>
              <a:t>fritas, castanhas, arroz, </a:t>
            </a:r>
            <a:r>
              <a:rPr lang="pt-PT" dirty="0"/>
              <a:t>grelos salteados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2E8E42-D79E-6154-97E0-EBF44E2C8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94" y="2200589"/>
            <a:ext cx="2565683" cy="15362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D225778-D805-D3CF-5B85-9BBB84CC1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194" y="4070813"/>
            <a:ext cx="2565683" cy="153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4494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7. Servir </a:t>
            </a:r>
          </a:p>
          <a:p>
            <a:r>
              <a:rPr lang="pt-PT" dirty="0"/>
              <a:t>Polvilhe com salsa picada.</a:t>
            </a:r>
          </a:p>
          <a:p>
            <a:r>
              <a:rPr lang="pt-PT" dirty="0"/>
              <a:t>Sirva quente.</a:t>
            </a:r>
          </a:p>
          <a:p>
            <a:r>
              <a:rPr lang="pt-PT" dirty="0"/>
              <a:t>Bom apetite!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CDA9BDA-893E-3EEE-CE9F-6782D51B6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93" y="2200589"/>
            <a:ext cx="2565685" cy="149263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A335C94-42C5-2B49-8C2D-D0CE91351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192" y="4122205"/>
            <a:ext cx="2449302" cy="14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322</Words>
  <Application>Microsoft Office PowerPoint</Application>
  <PresentationFormat>Ecrã Panorâmico</PresentationFormat>
  <Paragraphs>111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Ana Ferreira</cp:lastModifiedBy>
  <cp:revision>4</cp:revision>
  <dcterms:created xsi:type="dcterms:W3CDTF">2023-02-27T10:13:03Z</dcterms:created>
  <dcterms:modified xsi:type="dcterms:W3CDTF">2026-05-22T10:09:23Z</dcterms:modified>
</cp:coreProperties>
</file>