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84" d="100"/>
          <a:sy n="84" d="100"/>
        </p:scale>
        <p:origin x="643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822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843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521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851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7190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7578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7417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737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88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200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851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121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073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745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639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895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683F-4F67-4F0C-AD27-DCAFE24C29A1}" type="datetimeFigureOut">
              <a:rPr lang="pt-PT" smtClean="0"/>
              <a:t>27/05/2026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CCDD31-49F1-4BB2-BB2A-28A1D1A1029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722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3EC60-4610-46BF-A954-DAF3B91036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6000" dirty="0"/>
              <a:t>Receitas Sustentáveis</a:t>
            </a:r>
          </a:p>
        </p:txBody>
      </p:sp>
    </p:spTree>
    <p:extLst>
      <p:ext uri="{BB962C8B-B14F-4D97-AF65-F5344CB8AC3E}">
        <p14:creationId xmlns:p14="http://schemas.microsoft.com/office/powerpoint/2010/main" val="359648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DC0EF-7332-4992-AD8D-97F7080C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4000" dirty="0"/>
              <a:t>Receita Panquecas de Aveia</a:t>
            </a:r>
          </a:p>
        </p:txBody>
      </p:sp>
      <p:sp>
        <p:nvSpPr>
          <p:cNvPr id="10" name="Marcador de Posição de Conteúdo 9">
            <a:extLst>
              <a:ext uri="{FF2B5EF4-FFF2-40B4-BE49-F238E27FC236}">
                <a16:creationId xmlns:a16="http://schemas.microsoft.com/office/drawing/2014/main" id="{770CCA6D-9519-4578-A3A1-B8207C6A3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652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Ingredientes:</a:t>
            </a:r>
          </a:p>
          <a:p>
            <a:pPr lvl="0"/>
            <a:r>
              <a:rPr lang="pt-PT" dirty="0"/>
              <a:t>Bananas </a:t>
            </a:r>
          </a:p>
          <a:p>
            <a:pPr lvl="0"/>
            <a:r>
              <a:rPr lang="pt-PT" dirty="0"/>
              <a:t>Ovos </a:t>
            </a:r>
          </a:p>
          <a:p>
            <a:pPr lvl="0"/>
            <a:r>
              <a:rPr lang="pt-PT" dirty="0"/>
              <a:t>Aveia</a:t>
            </a:r>
          </a:p>
          <a:p>
            <a:pPr marL="0" indent="0">
              <a:buNone/>
            </a:pPr>
            <a:r>
              <a:rPr lang="pt-PT" b="1" dirty="0" err="1"/>
              <a:t>Preparção</a:t>
            </a:r>
            <a:r>
              <a:rPr lang="pt-PT" b="1" dirty="0"/>
              <a:t>:</a:t>
            </a:r>
          </a:p>
          <a:p>
            <a:r>
              <a:rPr lang="pt-PT" dirty="0"/>
              <a:t>- Esmagar a banana com um garfo;</a:t>
            </a:r>
          </a:p>
          <a:p>
            <a:r>
              <a:rPr lang="pt-PT" dirty="0"/>
              <a:t>- Juntar 5 colheres de sopa de Aveia por cada banana;</a:t>
            </a:r>
          </a:p>
          <a:p>
            <a:r>
              <a:rPr lang="pt-PT" dirty="0"/>
              <a:t>- Adicionar 2 ovos a cada 5 colheres de aveia.</a:t>
            </a:r>
          </a:p>
          <a:p>
            <a:r>
              <a:rPr lang="pt-PT" dirty="0"/>
              <a:t>- Misturar todos os ingredientes até ficar homogéneo e colocar na frigideira em lume brando.</a:t>
            </a:r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52778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82D9ADCB-3E29-4069-B80B-61F916BF2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2" y="1706009"/>
            <a:ext cx="2584486" cy="3445982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A62BFEA-379E-45C3-9FCF-73834F3957DD}"/>
              </a:ext>
            </a:extLst>
          </p:cNvPr>
          <p:cNvSpPr txBox="1"/>
          <p:nvPr/>
        </p:nvSpPr>
        <p:spPr>
          <a:xfrm>
            <a:off x="616170" y="1278341"/>
            <a:ext cx="243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Explicação da receita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9807BAB-4EC2-448E-8266-F847E47EA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22" y="1706010"/>
            <a:ext cx="2584486" cy="344598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959FEFB-CC1A-458C-B82F-496A9CD1A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92" y="1706009"/>
            <a:ext cx="2584486" cy="344598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B29683E-7E68-42E1-8BD0-8976A9464F62}"/>
              </a:ext>
            </a:extLst>
          </p:cNvPr>
          <p:cNvSpPr txBox="1"/>
          <p:nvPr/>
        </p:nvSpPr>
        <p:spPr>
          <a:xfrm>
            <a:off x="4532165" y="982471"/>
            <a:ext cx="289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Confessão</a:t>
            </a:r>
            <a:r>
              <a:rPr lang="pt-PT" dirty="0"/>
              <a:t> da massa das panquecas</a:t>
            </a:r>
          </a:p>
        </p:txBody>
      </p:sp>
    </p:spTree>
    <p:extLst>
      <p:ext uri="{BB962C8B-B14F-4D97-AF65-F5344CB8AC3E}">
        <p14:creationId xmlns:p14="http://schemas.microsoft.com/office/powerpoint/2010/main" val="45710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E72F77A6-9DF4-4190-97E3-2C62A4A7C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377" y="1639626"/>
            <a:ext cx="2684060" cy="357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E08A473-DBB1-4BEE-815D-9E4CFE86D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05" y="1639626"/>
            <a:ext cx="2684061" cy="357874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4F4DF82-2130-493D-A795-EAAB60C41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69" y="1639625"/>
            <a:ext cx="2684060" cy="35787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E6530C-8EA0-4A73-A1D4-F826A86EF5B3}"/>
              </a:ext>
            </a:extLst>
          </p:cNvPr>
          <p:cNvSpPr txBox="1"/>
          <p:nvPr/>
        </p:nvSpPr>
        <p:spPr>
          <a:xfrm>
            <a:off x="4053385" y="1073624"/>
            <a:ext cx="389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Degustação das panquecas</a:t>
            </a:r>
          </a:p>
        </p:txBody>
      </p:sp>
    </p:spTree>
    <p:extLst>
      <p:ext uri="{BB962C8B-B14F-4D97-AF65-F5344CB8AC3E}">
        <p14:creationId xmlns:p14="http://schemas.microsoft.com/office/powerpoint/2010/main" val="74870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B4D66-E4F2-4D2C-ABDF-900693EA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À descoberta dos peixes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14AC89AD-7F91-47EB-B021-448611E0F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54" y="1605087"/>
            <a:ext cx="2735869" cy="3647826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EB4CD8E-58A7-4D47-857F-4DA024221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13" y="1605087"/>
            <a:ext cx="2735870" cy="36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0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4CE138A8-A400-433D-9005-7BCE32172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8" y="1591836"/>
            <a:ext cx="2755746" cy="3674328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901A91D-A403-471B-A30D-0220AA90F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60" y="1591837"/>
            <a:ext cx="2755746" cy="36743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7A88F38-F579-4BAB-895A-3EE2B79A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56" y="1591835"/>
            <a:ext cx="2762819" cy="368375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B5BDC10-3E37-451E-85FE-50E9339F9CB1}"/>
              </a:ext>
            </a:extLst>
          </p:cNvPr>
          <p:cNvSpPr txBox="1"/>
          <p:nvPr/>
        </p:nvSpPr>
        <p:spPr>
          <a:xfrm>
            <a:off x="3091449" y="791974"/>
            <a:ext cx="324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Confeção e degustação da dourada </a:t>
            </a:r>
          </a:p>
        </p:txBody>
      </p:sp>
    </p:spTree>
    <p:extLst>
      <p:ext uri="{BB962C8B-B14F-4D97-AF65-F5344CB8AC3E}">
        <p14:creationId xmlns:p14="http://schemas.microsoft.com/office/powerpoint/2010/main" val="35960617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80</Words>
  <Application>Microsoft Office PowerPoint</Application>
  <PresentationFormat>Ecrã Panorâmico</PresentationFormat>
  <Paragraphs>16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</vt:lpstr>
      <vt:lpstr>Receitas Sustentáveis</vt:lpstr>
      <vt:lpstr>Receita Panquecas de Aveia</vt:lpstr>
      <vt:lpstr>Apresentação do PowerPoint</vt:lpstr>
      <vt:lpstr>Apresentação do PowerPoint</vt:lpstr>
      <vt:lpstr>À descoberta dos peixes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Receitas Sustentáveis</dc:title>
  <dc:creator>João de Deus</dc:creator>
  <cp:lastModifiedBy>João de Deus</cp:lastModifiedBy>
  <cp:revision>8</cp:revision>
  <dcterms:created xsi:type="dcterms:W3CDTF">2026-05-27T12:58:53Z</dcterms:created>
  <dcterms:modified xsi:type="dcterms:W3CDTF">2026-05-27T13:38:42Z</dcterms:modified>
</cp:coreProperties>
</file>