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3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18/05/2026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=""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18/05/2026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=""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18/05/2026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18/05/2026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=""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18/05/2026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=""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=""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18/05/2026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=""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=""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=""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=""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=""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=""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=""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18/05/2026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=""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=""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=""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18/05/2026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=""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=""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=""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18/05/2026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=""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=""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=""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=""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18/05/2026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=""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=""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=""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=""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=""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18/05/2026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=""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=""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=""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=""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18/05/2026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538313" y="1082023"/>
            <a:ext cx="9816935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 smtClean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:   </a:t>
            </a:r>
            <a:r>
              <a:rPr lang="pt-PT" sz="3200" dirty="0" smtClean="0">
                <a:solidFill>
                  <a:schemeClr val="tx1"/>
                </a:solidFill>
              </a:rPr>
              <a:t>Magusto </a:t>
            </a:r>
            <a:r>
              <a:rPr lang="pt-PT" sz="3200" dirty="0">
                <a:solidFill>
                  <a:schemeClr val="tx1"/>
                </a:solidFill>
              </a:rPr>
              <a:t>com feijão branco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</a:t>
            </a:r>
            <a:r>
              <a:rPr lang="en-GB" sz="28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2025/2026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818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PT" dirty="0">
                <a:ea typeface="Calibri"/>
                <a:cs typeface="Times New Roman"/>
              </a:rPr>
              <a:t>1 couve galega </a:t>
            </a:r>
            <a:r>
              <a:rPr lang="pt-PT" dirty="0" smtClean="0">
                <a:ea typeface="Calibri"/>
                <a:cs typeface="Times New Roman"/>
              </a:rPr>
              <a:t>grande ou 1 couve lombarda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PT" dirty="0" smtClean="0">
                <a:ea typeface="Calibri"/>
                <a:cs typeface="Times New Roman"/>
              </a:rPr>
              <a:t>1 </a:t>
            </a:r>
            <a:r>
              <a:rPr lang="pt-PT" dirty="0">
                <a:ea typeface="Calibri"/>
                <a:cs typeface="Times New Roman"/>
              </a:rPr>
              <a:t>pão tipo caseiro de 1 </a:t>
            </a:r>
            <a:r>
              <a:rPr lang="pt-PT" dirty="0" smtClean="0">
                <a:ea typeface="Calibri"/>
                <a:cs typeface="Times New Roman"/>
              </a:rPr>
              <a:t>kg</a:t>
            </a:r>
            <a:endParaRPr lang="pt-PT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PT" dirty="0">
                <a:ea typeface="Calibri"/>
                <a:cs typeface="Times New Roman"/>
              </a:rPr>
              <a:t>1 lata grande de feijão branco cozido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PT" dirty="0">
                <a:ea typeface="Calibri"/>
                <a:cs typeface="Times New Roman"/>
              </a:rPr>
              <a:t>1 cabeça de alho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PT" dirty="0">
                <a:ea typeface="Calibri"/>
                <a:cs typeface="Times New Roman"/>
              </a:rPr>
              <a:t>2 folhas de </a:t>
            </a:r>
            <a:r>
              <a:rPr lang="pt-PT" dirty="0" smtClean="0">
                <a:ea typeface="Calibri"/>
                <a:cs typeface="Times New Roman"/>
              </a:rPr>
              <a:t>louro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PT" dirty="0" smtClean="0">
                <a:ea typeface="Calibri"/>
                <a:cs typeface="Times New Roman"/>
              </a:rPr>
              <a:t>Sal </a:t>
            </a:r>
            <a:r>
              <a:rPr lang="pt-PT" dirty="0" err="1" smtClean="0">
                <a:ea typeface="Calibri"/>
                <a:cs typeface="Times New Roman"/>
              </a:rPr>
              <a:t>qb</a:t>
            </a:r>
            <a:endParaRPr lang="pt-PT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PT" dirty="0" smtClean="0">
                <a:ea typeface="Calibri"/>
                <a:cs typeface="Times New Roman"/>
              </a:rPr>
              <a:t>Azeite </a:t>
            </a:r>
            <a:r>
              <a:rPr lang="pt-PT" dirty="0" smtClean="0">
                <a:ea typeface="Calibri"/>
                <a:cs typeface="Times New Roman"/>
              </a:rPr>
              <a:t>qb</a:t>
            </a:r>
            <a:endParaRPr lang="pt-PT" dirty="0">
              <a:ea typeface="Calibri"/>
              <a:cs typeface="Times New Roman"/>
            </a:endParaRP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775" y="1890348"/>
            <a:ext cx="3570513" cy="476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</a:t>
            </a:r>
            <a:r>
              <a:rPr lang="en-GB" sz="28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2025/2026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3998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 smtClean="0"/>
          </a:p>
          <a:p>
            <a:pPr lvl="0">
              <a:lnSpc>
                <a:spcPct val="150000"/>
              </a:lnSpc>
            </a:pPr>
            <a:r>
              <a:rPr lang="pt-PT" b="1" dirty="0" smtClean="0"/>
              <a:t>1º) </a:t>
            </a:r>
            <a:r>
              <a:rPr lang="pt-PT" dirty="0"/>
              <a:t>Parta as couves </a:t>
            </a:r>
            <a:r>
              <a:rPr lang="pt-PT" dirty="0" smtClean="0"/>
              <a:t>à </a:t>
            </a:r>
            <a:r>
              <a:rPr lang="pt-PT" dirty="0"/>
              <a:t>mão torcendo-as e ripando-as, </a:t>
            </a:r>
            <a:endParaRPr lang="pt-PT" dirty="0" smtClean="0"/>
          </a:p>
          <a:p>
            <a:pPr lvl="0">
              <a:lnSpc>
                <a:spcPct val="150000"/>
              </a:lnSpc>
            </a:pPr>
            <a:r>
              <a:rPr lang="pt-PT" dirty="0" smtClean="0"/>
              <a:t>ao </a:t>
            </a:r>
            <a:r>
              <a:rPr lang="pt-PT" dirty="0"/>
              <a:t>mesmo tempo que vai tirando os talos mais grossos. </a:t>
            </a:r>
            <a:endParaRPr lang="pt-PT" dirty="0" smtClean="0"/>
          </a:p>
          <a:p>
            <a:pPr lvl="0">
              <a:lnSpc>
                <a:spcPct val="150000"/>
              </a:lnSpc>
            </a:pPr>
            <a:r>
              <a:rPr lang="pt-PT" dirty="0" smtClean="0"/>
              <a:t>Escalde </a:t>
            </a:r>
            <a:r>
              <a:rPr lang="pt-PT" dirty="0"/>
              <a:t>as couves para amolecerem</a:t>
            </a:r>
            <a:r>
              <a:rPr lang="pt-PT" dirty="0" smtClean="0"/>
              <a:t>.</a:t>
            </a:r>
          </a:p>
          <a:p>
            <a:endParaRPr lang="pt-PT" dirty="0" smtClean="0"/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t-PT" b="1" dirty="0" smtClean="0"/>
              <a:t>2º)</a:t>
            </a:r>
            <a:r>
              <a:rPr lang="pt-PT" b="1" dirty="0">
                <a:ea typeface="Calibri"/>
                <a:cs typeface="Times New Roman"/>
              </a:rPr>
              <a:t> </a:t>
            </a:r>
            <a:r>
              <a:rPr lang="pt-PT" dirty="0">
                <a:ea typeface="Calibri"/>
                <a:cs typeface="Times New Roman"/>
              </a:rPr>
              <a:t>Num tacho ponha bastante azeite</a:t>
            </a:r>
            <a:r>
              <a:rPr lang="pt-PT" dirty="0" smtClean="0">
                <a:ea typeface="Calibri"/>
                <a:cs typeface="Times New Roman"/>
              </a:rPr>
              <a:t>,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t-PT" dirty="0" smtClean="0">
                <a:ea typeface="Calibri"/>
                <a:cs typeface="Times New Roman"/>
              </a:rPr>
              <a:t> </a:t>
            </a:r>
            <a:r>
              <a:rPr lang="pt-PT" dirty="0">
                <a:ea typeface="Calibri"/>
                <a:cs typeface="Times New Roman"/>
              </a:rPr>
              <a:t>o louro e vários dentes de alho picados grosseiramente, </a:t>
            </a:r>
            <a:endParaRPr lang="pt-PT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t-PT" dirty="0" smtClean="0">
                <a:ea typeface="Calibri"/>
                <a:cs typeface="Times New Roman"/>
              </a:rPr>
              <a:t>deixe </a:t>
            </a:r>
            <a:r>
              <a:rPr lang="pt-PT" dirty="0">
                <a:ea typeface="Calibri"/>
                <a:cs typeface="Times New Roman"/>
              </a:rPr>
              <a:t>fritar lentamente sem queimar e </a:t>
            </a:r>
            <a:endParaRPr lang="pt-PT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t-PT" dirty="0" smtClean="0">
                <a:ea typeface="Calibri"/>
                <a:cs typeface="Times New Roman"/>
              </a:rPr>
              <a:t>quando </a:t>
            </a:r>
            <a:r>
              <a:rPr lang="pt-PT" dirty="0">
                <a:ea typeface="Calibri"/>
                <a:cs typeface="Times New Roman"/>
              </a:rPr>
              <a:t>alourar </a:t>
            </a:r>
            <a:r>
              <a:rPr lang="pt-PT" dirty="0" smtClean="0">
                <a:ea typeface="Calibri"/>
                <a:cs typeface="Times New Roman"/>
              </a:rPr>
              <a:t>deite-lhe </a:t>
            </a:r>
            <a:r>
              <a:rPr lang="pt-PT" dirty="0">
                <a:ea typeface="Calibri"/>
                <a:cs typeface="Times New Roman"/>
              </a:rPr>
              <a:t>para dentro as couves, </a:t>
            </a:r>
            <a:r>
              <a:rPr lang="pt-PT" dirty="0" smtClean="0">
                <a:ea typeface="Calibri"/>
                <a:cs typeface="Times New Roman"/>
              </a:rPr>
              <a:t>anteriormente escorridas</a:t>
            </a:r>
            <a:r>
              <a:rPr lang="pt-PT" dirty="0">
                <a:ea typeface="Calibri"/>
                <a:cs typeface="Times New Roman"/>
              </a:rPr>
              <a:t>. </a:t>
            </a:r>
            <a:endParaRPr lang="pt-PT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t-PT" dirty="0" smtClean="0">
                <a:ea typeface="Calibri"/>
                <a:cs typeface="Times New Roman"/>
              </a:rPr>
              <a:t>Depois </a:t>
            </a:r>
            <a:r>
              <a:rPr lang="pt-PT" dirty="0">
                <a:ea typeface="Calibri"/>
                <a:cs typeface="Times New Roman"/>
              </a:rPr>
              <a:t>junte um pouco da água onde escaldou as couves e </a:t>
            </a:r>
            <a:r>
              <a:rPr lang="pt-PT" dirty="0" smtClean="0">
                <a:ea typeface="Calibri"/>
                <a:cs typeface="Times New Roman"/>
              </a:rPr>
              <a:t>deixe ferver</a:t>
            </a:r>
            <a:r>
              <a:rPr lang="pt-PT" dirty="0">
                <a:ea typeface="Calibri"/>
                <a:cs typeface="Times New Roman"/>
              </a:rPr>
              <a:t>. </a:t>
            </a:r>
            <a:endParaRPr lang="pt-PT" dirty="0" smtClean="0"/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195" y="1829765"/>
            <a:ext cx="2464202" cy="184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532" y="3800898"/>
            <a:ext cx="1519207" cy="202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</a:t>
            </a:r>
            <a:r>
              <a:rPr lang="en-GB" sz="28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2025/2026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38943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t-PT" b="1" dirty="0"/>
              <a:t>3º) </a:t>
            </a:r>
            <a:r>
              <a:rPr lang="pt-PT" dirty="0">
                <a:cs typeface="Times New Roman"/>
              </a:rPr>
              <a:t>J</a:t>
            </a:r>
            <a:r>
              <a:rPr lang="pt-PT" dirty="0" smtClean="0">
                <a:ea typeface="Calibri"/>
                <a:cs typeface="Times New Roman"/>
              </a:rPr>
              <a:t>unte </a:t>
            </a:r>
            <a:r>
              <a:rPr lang="pt-PT" dirty="0">
                <a:ea typeface="Calibri"/>
                <a:cs typeface="Times New Roman"/>
              </a:rPr>
              <a:t>o pão partido aos pedaços com o resto da água </a:t>
            </a:r>
            <a:endParaRPr lang="pt-PT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t-PT" dirty="0" smtClean="0">
                <a:ea typeface="Calibri"/>
                <a:cs typeface="Times New Roman"/>
              </a:rPr>
              <a:t>onde </a:t>
            </a:r>
            <a:r>
              <a:rPr lang="pt-PT" dirty="0">
                <a:ea typeface="Calibri"/>
                <a:cs typeface="Times New Roman"/>
              </a:rPr>
              <a:t>escaldou as couves, para o amolecer.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>
              <a:lnSpc>
                <a:spcPct val="150000"/>
              </a:lnSpc>
            </a:pPr>
            <a:r>
              <a:rPr lang="pt-PT" b="1" dirty="0"/>
              <a:t>4º) </a:t>
            </a:r>
            <a:r>
              <a:rPr lang="pt-PT" dirty="0">
                <a:ea typeface="Calibri"/>
                <a:cs typeface="Times New Roman"/>
              </a:rPr>
              <a:t>Junte o feijão ao tacho das couves. </a:t>
            </a:r>
            <a:endParaRPr lang="pt-PT" dirty="0" smtClean="0"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pt-PT" dirty="0" smtClean="0">
                <a:ea typeface="Calibri"/>
                <a:cs typeface="Times New Roman"/>
              </a:rPr>
              <a:t>Mexa</a:t>
            </a:r>
            <a:r>
              <a:rPr lang="pt-PT" dirty="0" smtClean="0">
                <a:ea typeface="Calibri"/>
                <a:cs typeface="Times New Roman"/>
              </a:rPr>
              <a:t> </a:t>
            </a:r>
            <a:r>
              <a:rPr lang="pt-PT" dirty="0">
                <a:ea typeface="Calibri"/>
                <a:cs typeface="Times New Roman"/>
              </a:rPr>
              <a:t>bem e esmagando as couves e o feijão </a:t>
            </a:r>
            <a:endParaRPr lang="pt-PT" dirty="0" smtClean="0"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pt-PT" dirty="0" smtClean="0">
                <a:ea typeface="Calibri"/>
                <a:cs typeface="Times New Roman"/>
              </a:rPr>
              <a:t>com </a:t>
            </a:r>
            <a:r>
              <a:rPr lang="pt-PT" dirty="0">
                <a:ea typeface="Calibri"/>
                <a:cs typeface="Times New Roman"/>
              </a:rPr>
              <a:t>a colher de pau ou com um pisão.</a:t>
            </a: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098" y="1743268"/>
            <a:ext cx="1928516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48" y="3052623"/>
            <a:ext cx="2003167" cy="267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</a:t>
            </a:r>
            <a:r>
              <a:rPr lang="en-GB" sz="28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2025/2026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0646" y="1851071"/>
            <a:ext cx="9668654" cy="41580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t-PT" b="1" dirty="0"/>
              <a:t>5º</a:t>
            </a:r>
            <a:r>
              <a:rPr lang="pt-PT" b="1" dirty="0" smtClean="0"/>
              <a:t>) </a:t>
            </a:r>
            <a:r>
              <a:rPr lang="pt-PT" dirty="0">
                <a:ea typeface="Calibri"/>
                <a:cs typeface="Times New Roman"/>
              </a:rPr>
              <a:t>Junte o pão a este preparado e </a:t>
            </a:r>
            <a:r>
              <a:rPr lang="pt-PT" dirty="0" smtClean="0">
                <a:ea typeface="Calibri"/>
                <a:cs typeface="Times New Roman"/>
              </a:rPr>
              <a:t>vá </a:t>
            </a:r>
            <a:r>
              <a:rPr lang="pt-PT" dirty="0">
                <a:ea typeface="Calibri"/>
                <a:cs typeface="Times New Roman"/>
              </a:rPr>
              <a:t>mexendo até cozer. </a:t>
            </a:r>
            <a:endParaRPr lang="pt-PT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t-PT" dirty="0" smtClean="0">
                <a:ea typeface="Calibri"/>
                <a:cs typeface="Times New Roman"/>
              </a:rPr>
              <a:t>Se </a:t>
            </a:r>
            <a:r>
              <a:rPr lang="pt-PT" dirty="0">
                <a:ea typeface="Calibri"/>
                <a:cs typeface="Times New Roman"/>
              </a:rPr>
              <a:t>necessário acrescente mais um pouco de água </a:t>
            </a:r>
            <a:endParaRPr lang="pt-PT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t-PT" dirty="0" smtClean="0">
                <a:ea typeface="Calibri"/>
                <a:cs typeface="Times New Roman"/>
              </a:rPr>
              <a:t>ou </a:t>
            </a:r>
            <a:r>
              <a:rPr lang="pt-PT" dirty="0">
                <a:ea typeface="Calibri"/>
                <a:cs typeface="Times New Roman"/>
              </a:rPr>
              <a:t>um pouco de azeite</a:t>
            </a:r>
            <a:r>
              <a:rPr lang="pt-PT" dirty="0" smtClean="0">
                <a:ea typeface="Calibri"/>
                <a:cs typeface="Times New Roman"/>
              </a:rPr>
              <a:t>,  </a:t>
            </a:r>
            <a:r>
              <a:rPr lang="pt-PT" dirty="0">
                <a:ea typeface="Calibri"/>
                <a:cs typeface="Times New Roman"/>
              </a:rPr>
              <a:t>rectifique de sal, </a:t>
            </a:r>
            <a:endParaRPr lang="pt-PT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t-PT" dirty="0" smtClean="0">
                <a:ea typeface="Calibri"/>
                <a:cs typeface="Times New Roman"/>
              </a:rPr>
              <a:t>se </a:t>
            </a:r>
            <a:r>
              <a:rPr lang="pt-PT" dirty="0">
                <a:ea typeface="Calibri"/>
                <a:cs typeface="Times New Roman"/>
              </a:rPr>
              <a:t>gostar pode juntar um pouco de pimenta</a:t>
            </a:r>
            <a:r>
              <a:rPr lang="pt-PT" dirty="0" smtClean="0">
                <a:ea typeface="Calibri"/>
                <a:cs typeface="Times New Roman"/>
              </a:rPr>
              <a:t>.</a:t>
            </a:r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PT" b="1" dirty="0"/>
              <a:t>6º) </a:t>
            </a:r>
            <a:r>
              <a:rPr lang="pt-PT" dirty="0">
                <a:ea typeface="Calibri"/>
                <a:cs typeface="Times New Roman"/>
              </a:rPr>
              <a:t>Acompanhe com carnes fritas, assadas </a:t>
            </a:r>
            <a:endParaRPr lang="pt-PT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PT" dirty="0" smtClean="0">
                <a:ea typeface="Calibri"/>
                <a:cs typeface="Times New Roman"/>
              </a:rPr>
              <a:t>ou </a:t>
            </a:r>
            <a:r>
              <a:rPr lang="pt-PT" dirty="0">
                <a:ea typeface="Calibri"/>
                <a:cs typeface="Times New Roman"/>
              </a:rPr>
              <a:t>com bacalhau assado na brasa</a:t>
            </a:r>
            <a:r>
              <a:rPr lang="pt-PT" dirty="0" smtClean="0">
                <a:ea typeface="Calibri"/>
                <a:cs typeface="Times New Roman"/>
              </a:rPr>
              <a:t>.</a:t>
            </a: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513" y="1916746"/>
            <a:ext cx="162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blob:https://web.whatsapp.com/c5444fd7-3787-437d-8625-77cb07b67a4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15626" y="3761473"/>
            <a:ext cx="162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266</Words>
  <Application>Microsoft Office PowerPoint</Application>
  <PresentationFormat>Personalizados</PresentationFormat>
  <Paragraphs>69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5" baseType="lpstr">
      <vt:lpstr>Tema do Office</vt:lpstr>
      <vt:lpstr>Desafio ASS 2025/2026 </vt:lpstr>
      <vt:lpstr>Desafio ASS 2025/2026 </vt:lpstr>
      <vt:lpstr>Desafio ASS 2025/2026 </vt:lpstr>
      <vt:lpstr>Desafio ASS 2025/2026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Utilizador</cp:lastModifiedBy>
  <cp:revision>11</cp:revision>
  <dcterms:created xsi:type="dcterms:W3CDTF">2023-02-27T10:13:03Z</dcterms:created>
  <dcterms:modified xsi:type="dcterms:W3CDTF">2026-05-18T14:53:32Z</dcterms:modified>
</cp:coreProperties>
</file>