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188" r:id="rId2"/>
    <p:sldId id="1189" r:id="rId3"/>
    <p:sldId id="1191" r:id="rId4"/>
    <p:sldId id="1192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F26165-1E18-4B17-FEFD-848B5CD75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96A831-8CEB-1D43-DC2D-8CEEEBB68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8B36003-54C7-4CFB-634F-DE234CC48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CA8F8E0-DAC0-B0FB-DAF2-F71949569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FC390B-21A3-EB93-E6D7-A4A5F114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080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9CC68-62D9-F860-6138-39C47B40C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9148357D-45E0-0CAD-C1E2-278288BF6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C418DB9-19E0-1347-7879-3C9D37962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0E75C0E-B89D-2FAC-CE4A-D63A27477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9336A7F-FCF3-E202-999C-6876E8E1F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143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277BC9-FC1D-09E1-CA78-192577155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330C3F2-FA01-BFD9-5066-1BF1AC178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6522744-3CE4-D021-4CB8-75536197E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C3F5B31-2E7E-E1B0-55D8-B5203A4B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B05BEF5-4FEA-145C-8BB9-C1ACFA99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794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407F01-F726-BA9E-88FA-87CC0513D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9D9774A-BEC0-3CD4-542E-E6BA41A3C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833A447-6C80-7E25-B806-6C99E827B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AB55647-1526-D447-F03B-94B824C7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FEC5440-476A-686C-C549-E0D39A9D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676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190762-CB1F-A95B-6F98-0E8A09F3E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FF22BBC-ED11-0220-8255-0D64A7D78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DAEC8C2-EB57-D72D-E1B5-1F38495B2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30E16B7-867A-F17F-0A7E-624D25388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8C1792D-81B0-BC88-8586-1947DCDF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839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D7820-8674-57BD-A83C-A96167C82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D280E7E-FD25-442F-61AD-E9C852DC0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873DAD-2503-3DF1-EF07-B4F4739E8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7B52DDF-F60D-C5A8-18B2-DCF6514D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0799CB3-E490-FC7D-3451-57A6101C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97E31EC-AEA0-A6F6-6957-634E849E2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097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38457-1059-1835-6D9B-A10F64FE3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FA122B5-5E8E-A83A-2CA1-09103DFDD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9FF231-0BC4-0845-20CA-741EB21AB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C53DCFA1-BBE9-1F7B-AE0B-90B3D146E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90962913-CBC3-F64F-77C1-41121C6DE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9ACD432B-BDE9-86BF-1A60-2FCC0631A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63A76A14-BA5B-6D51-EFA8-6D28AFF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66A2C3D7-182A-EB6F-5BF5-2320C7C0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097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272911-F6EC-74F2-04C6-F4378196E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05C2E833-31EB-D9B8-AA3B-142EEC067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FEF9E0D4-F993-2527-5F20-9258D82D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44E2744-8233-3840-6350-99A71119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160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AA213ED2-2B5D-6C11-E1EF-FC3AB259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0276F1-FF58-FA52-E5DE-DCCCD1EA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460F91B-E5ED-A042-A5D6-50BB8BDE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170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97CD3-F935-840F-040C-90D4F39BD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499366F-1E29-634B-05D0-F9821573D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E3F6556B-6D0B-246C-2859-42B3766FC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933AB06-42BB-4A12-B31A-8CE7F46B5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09EE807-BF45-3715-526B-1F1206E6F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983A9FB-4F00-216D-21E1-6D1CCCAF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1335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36A3C-EAD4-7A47-F7E8-A78B8E0BF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EB8D06B2-5979-5415-30FD-62F754C0D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95E3C8F-7521-49CC-955D-23044333B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171543B-D629-9D1B-3126-2F81F3D6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FFB1A09-F49F-F24F-C3DA-077F749A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D3BDB32-204F-9A7D-5D28-2A4AD069E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479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366B22D4-619A-606A-96AA-F2FE5593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7B6DD22-9819-6075-6BFA-06300FE6E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F01BDA5-C48A-9CD0-94FB-BB9ADF90F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1234A-1678-4A81-9E48-B951248B38F4}" type="datetimeFigureOut">
              <a:rPr lang="pt-PT" smtClean="0"/>
              <a:t>26/05/2026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D9311F8-E3AD-E174-1872-A34A5CB87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AC44E2B-0BB7-E7CE-38ED-4FBAC3103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759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TÍTULO DA </a:t>
            </a: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RECEITA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: XXXXXXXX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INGREDIENTES:</a:t>
            </a:r>
          </a:p>
          <a:p>
            <a:endParaRPr lang="pt-PT" dirty="0"/>
          </a:p>
          <a:p>
            <a:pPr marL="285750" indent="-285750">
              <a:buFontTx/>
              <a:buChar char="-"/>
            </a:pPr>
            <a:r>
              <a:rPr lang="pt-PT" dirty="0"/>
              <a:t>XX</a:t>
            </a:r>
          </a:p>
          <a:p>
            <a:pPr marL="285750" indent="-285750">
              <a:buFontTx/>
              <a:buChar char="-"/>
            </a:pPr>
            <a:r>
              <a:rPr lang="pt-PT" dirty="0"/>
              <a:t>XX</a:t>
            </a:r>
          </a:p>
          <a:p>
            <a:pPr marL="285750" indent="-285750">
              <a:buFontTx/>
              <a:buChar char="-"/>
            </a:pPr>
            <a:r>
              <a:rPr lang="pt-PT" dirty="0"/>
              <a:t>XX</a:t>
            </a:r>
          </a:p>
          <a:p>
            <a:pPr marL="285750" indent="-285750">
              <a:buFontTx/>
              <a:buChar char="-"/>
            </a:pPr>
            <a:r>
              <a:rPr lang="pt-PT" dirty="0"/>
              <a:t>…</a:t>
            </a:r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7252CFD-EF36-375B-7C5C-5081CA8043ED}"/>
              </a:ext>
            </a:extLst>
          </p:cNvPr>
          <p:cNvSpPr txBox="1"/>
          <p:nvPr/>
        </p:nvSpPr>
        <p:spPr>
          <a:xfrm>
            <a:off x="6256775" y="2286998"/>
            <a:ext cx="3570513" cy="369331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pPr algn="ctr"/>
            <a:r>
              <a:rPr lang="pt-PT" dirty="0"/>
              <a:t>FOTO DO PRATO FINALIZADO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endParaRPr lang="pt-PT" dirty="0"/>
          </a:p>
          <a:p>
            <a:endParaRPr lang="pt-PT" dirty="0"/>
          </a:p>
          <a:p>
            <a:pPr algn="ctr"/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65560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1º) </a:t>
            </a:r>
            <a:r>
              <a:rPr lang="pt-PT" dirty="0" err="1"/>
              <a:t>xxxxxx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2º) </a:t>
            </a:r>
            <a:r>
              <a:rPr lang="pt-PT" dirty="0" err="1"/>
              <a:t>xxxxxx</a:t>
            </a: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4B0CC57-991B-C8BB-D0AB-28DF53A53579}"/>
              </a:ext>
            </a:extLst>
          </p:cNvPr>
          <p:cNvSpPr txBox="1"/>
          <p:nvPr/>
        </p:nvSpPr>
        <p:spPr>
          <a:xfrm>
            <a:off x="7629195" y="2200589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E1EC111-26FA-CAEF-3B6A-AFF396D61CE4}"/>
              </a:ext>
            </a:extLst>
          </p:cNvPr>
          <p:cNvSpPr txBox="1"/>
          <p:nvPr/>
        </p:nvSpPr>
        <p:spPr>
          <a:xfrm>
            <a:off x="7629195" y="4122207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4735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3º) </a:t>
            </a:r>
            <a:r>
              <a:rPr lang="pt-PT" dirty="0" err="1"/>
              <a:t>xxxxxx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4º) </a:t>
            </a:r>
            <a:r>
              <a:rPr lang="pt-PT" dirty="0" err="1"/>
              <a:t>xxxxxx</a:t>
            </a: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4B0CC57-991B-C8BB-D0AB-28DF53A53579}"/>
              </a:ext>
            </a:extLst>
          </p:cNvPr>
          <p:cNvSpPr txBox="1"/>
          <p:nvPr/>
        </p:nvSpPr>
        <p:spPr>
          <a:xfrm>
            <a:off x="7629195" y="2200589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E1EC111-26FA-CAEF-3B6A-AFF396D61CE4}"/>
              </a:ext>
            </a:extLst>
          </p:cNvPr>
          <p:cNvSpPr txBox="1"/>
          <p:nvPr/>
        </p:nvSpPr>
        <p:spPr>
          <a:xfrm>
            <a:off x="7629195" y="4122207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04118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 dirty="0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 dirty="0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dirty="0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r>
              <a:rPr lang="pt-PT" dirty="0"/>
              <a:t>5º) </a:t>
            </a:r>
            <a:r>
              <a:rPr lang="pt-PT" dirty="0" err="1"/>
              <a:t>xxxxxx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6º) </a:t>
            </a:r>
            <a:r>
              <a:rPr lang="pt-PT" dirty="0" err="1"/>
              <a:t>xxxxxx</a:t>
            </a: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4B0CC57-991B-C8BB-D0AB-28DF53A53579}"/>
              </a:ext>
            </a:extLst>
          </p:cNvPr>
          <p:cNvSpPr txBox="1"/>
          <p:nvPr/>
        </p:nvSpPr>
        <p:spPr>
          <a:xfrm>
            <a:off x="7629195" y="2200589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E1EC111-26FA-CAEF-3B6A-AFF396D61CE4}"/>
              </a:ext>
            </a:extLst>
          </p:cNvPr>
          <p:cNvSpPr txBox="1"/>
          <p:nvPr/>
        </p:nvSpPr>
        <p:spPr>
          <a:xfrm>
            <a:off x="7629195" y="4122207"/>
            <a:ext cx="2449302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dirty="0"/>
              <a:t>Imagem da preparação</a:t>
            </a:r>
          </a:p>
          <a:p>
            <a:pPr algn="ctr"/>
            <a:endParaRPr lang="pt-PT" dirty="0"/>
          </a:p>
          <a:p>
            <a:pPr algn="ctr"/>
            <a:endParaRPr lang="pt-PT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A163D0-8416-66EA-8951-756333FE6DA5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87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137</Words>
  <Application>Microsoft Office PowerPoint</Application>
  <PresentationFormat>Ecrã Panorâmico</PresentationFormat>
  <Paragraphs>101</Paragraphs>
  <Slides>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10" baseType="lpstr">
      <vt:lpstr>Arial</vt:lpstr>
      <vt:lpstr>Bahnschrift</vt:lpstr>
      <vt:lpstr>Calibri</vt:lpstr>
      <vt:lpstr>Calibri Light</vt:lpstr>
      <vt:lpstr>Trebuchet MS</vt:lpstr>
      <vt:lpstr>Tema do Office</vt:lpstr>
      <vt:lpstr>Desafio ASS 2023/2024 </vt:lpstr>
      <vt:lpstr>Desafio ASS 2023/2024 </vt:lpstr>
      <vt:lpstr>Desafio ASS 2023/2024 </vt:lpstr>
      <vt:lpstr>Desafio ASS 2023/2024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 ASS 2022/2023</dc:title>
  <dc:creator>Office1</dc:creator>
  <cp:lastModifiedBy>Daniela DC. Cotovio</cp:lastModifiedBy>
  <cp:revision>2</cp:revision>
  <dcterms:created xsi:type="dcterms:W3CDTF">2023-02-27T10:13:03Z</dcterms:created>
  <dcterms:modified xsi:type="dcterms:W3CDTF">2026-05-26T13:21:38Z</dcterms:modified>
</cp:coreProperties>
</file>