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Playfair Display"/>
      <p:regular r:id="rId8"/>
      <p:bold r:id="rId9"/>
      <p:italic r:id="rId10"/>
      <p:boldItalic r:id="rId11"/>
    </p:embeddedFont>
    <p:embeddedFont>
      <p:font typeface="EB 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AuD7DMksy6MoNnM423Afs2X2d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Italic.fntdata"/><Relationship Id="rId10" Type="http://schemas.openxmlformats.org/officeDocument/2006/relationships/font" Target="fonts/PlayfairDisplay-italic.fntdata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layfairDisplay-bold.fntdata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86570" y="734699"/>
            <a:ext cx="9668700" cy="826800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pt-PT" sz="18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TÍTULO DA RECEITA</a:t>
            </a:r>
            <a:r>
              <a:rPr i="0" lang="pt-PT" sz="18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Arroz Doce</a:t>
            </a:r>
            <a:r>
              <a:rPr i="0" lang="pt-PT" sz="18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pt-PT" sz="18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pt-PT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Desafio ASS 2025/2026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i="0" lang="pt-PT" sz="4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“Receitas Sustentáveis, têm Tradição</a:t>
            </a:r>
            <a:r>
              <a:rPr i="0" lang="pt-PT" sz="32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6570" y="1561504"/>
            <a:ext cx="9668700" cy="62016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INGREDIENTES: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1l de leite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150g de arroz Carolino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casca de limão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colher de sopa de sal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gemas de ovo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160g de açúcar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Pau de Canela 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274" y="2350225"/>
            <a:ext cx="4523001" cy="34066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pt-PT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PROCEDIMENTOS: </a:t>
            </a:r>
            <a:endParaRPr i="0" sz="18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pt-PT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Desafio ASS 2025/2026</a:t>
            </a:r>
            <a:endParaRPr sz="2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i="0" lang="pt-PT" sz="4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“Receitas Sustentáveis</a:t>
            </a:r>
            <a:r>
              <a:rPr lang="pt-PT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têm Tradição</a:t>
            </a:r>
            <a:r>
              <a:rPr i="0" lang="pt-PT" sz="32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1º) Colocar os ingredientes numa taça. 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2º) Cozer o arroz no leite, muito bem, num tacho ao lume.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17041" l="0" r="0" t="11208"/>
          <a:stretch/>
        </p:blipFill>
        <p:spPr>
          <a:xfrm rot="5400000">
            <a:off x="7328475" y="1833251"/>
            <a:ext cx="1992976" cy="249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7337" l="0" r="0" t="47034"/>
          <a:stretch/>
        </p:blipFill>
        <p:spPr>
          <a:xfrm>
            <a:off x="7077450" y="4105075"/>
            <a:ext cx="2476700" cy="19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pt-PT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PROCEDIMENTOS: </a:t>
            </a:r>
            <a:endParaRPr i="0" sz="18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3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pt-PT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Desafio ASS 2025/2026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i="0" lang="pt-PT" sz="4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“Receitas Sustentáveis</a:t>
            </a:r>
            <a:r>
              <a:rPr lang="pt-PT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têm Tradição</a:t>
            </a:r>
            <a:r>
              <a:rPr i="0" lang="pt-PT" sz="32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3º) Colocar o pau de canela, os ovos e as rapas de limão.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4º) Colocar o resultado final numa taça.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28937" l="27167" r="0" t="18220"/>
          <a:stretch/>
        </p:blipFill>
        <p:spPr>
          <a:xfrm rot="5400000">
            <a:off x="6969612" y="1737888"/>
            <a:ext cx="2063750" cy="25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47823" l="0" r="7287" t="16598"/>
          <a:stretch/>
        </p:blipFill>
        <p:spPr>
          <a:xfrm>
            <a:off x="6499950" y="4151450"/>
            <a:ext cx="3003076" cy="199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2023-02-27T10:13:03Z</dcterms:created>
  <dc:creator>Office1</dc:creator>
</cp:coreProperties>
</file>