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88" r:id="rId2"/>
    <p:sldId id="1189" r:id="rId3"/>
    <p:sldId id="1191" r:id="rId4"/>
    <p:sldId id="1192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: XXXXXXXX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INGREDIENTES:</a:t>
            </a:r>
          </a:p>
          <a:p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…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7252CFD-EF36-375B-7C5C-5081CA8043ED}"/>
              </a:ext>
            </a:extLst>
          </p:cNvPr>
          <p:cNvSpPr txBox="1"/>
          <p:nvPr/>
        </p:nvSpPr>
        <p:spPr>
          <a:xfrm>
            <a:off x="6256775" y="2286998"/>
            <a:ext cx="3570513" cy="369331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pPr algn="ctr"/>
            <a:r>
              <a:rPr lang="pt-PT" dirty="0"/>
              <a:t>FOTO DO PRATO FINALIZADO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endParaRPr lang="pt-PT" dirty="0"/>
          </a:p>
          <a:p>
            <a:pPr algn="ctr"/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1º)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2º)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3º)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4º)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0411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5º)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6º)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A163D0-8416-66EA-8951-756333FE6DA5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87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137</Words>
  <Application>Microsoft Office PowerPoint</Application>
  <PresentationFormat>Ecrã Panorâmico</PresentationFormat>
  <Paragraphs>101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Calibri</vt:lpstr>
      <vt:lpstr>Calibri Light</vt:lpstr>
      <vt:lpstr>Trebuchet MS</vt:lpstr>
      <vt:lpstr>Tema do Office</vt:lpstr>
      <vt:lpstr>Desafio ASS 2023/2024 </vt:lpstr>
      <vt:lpstr>Desafio ASS 2023/2024 </vt:lpstr>
      <vt:lpstr>Desafio ASS 2023/2024 </vt:lpstr>
      <vt:lpstr>Desafio ASS 2023/2024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ASSOC BANDEIRA AZUL ABAE</cp:lastModifiedBy>
  <cp:revision>2</cp:revision>
  <dcterms:created xsi:type="dcterms:W3CDTF">2023-02-27T10:13:03Z</dcterms:created>
  <dcterms:modified xsi:type="dcterms:W3CDTF">2024-05-09T16:23:23Z</dcterms:modified>
</cp:coreProperties>
</file>