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leite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creme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escola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-70 pacotes de leite a ferver com dois frasquinhos de baunilha</a:t>
            </a:r>
          </a:p>
          <a:p>
            <a:r>
              <a:rPr lang="pt-PT" dirty="0"/>
              <a:t> e açúcar.</a:t>
            </a:r>
          </a:p>
          <a:p>
            <a:r>
              <a:rPr lang="pt-PT" dirty="0"/>
              <a:t>Bate-se duas caixas de farinha </a:t>
            </a:r>
            <a:r>
              <a:rPr lang="pt-PT" dirty="0" err="1"/>
              <a:t>maizena</a:t>
            </a:r>
            <a:r>
              <a:rPr lang="pt-PT" dirty="0"/>
              <a:t> com 2 dúzias de ovos .</a:t>
            </a:r>
          </a:p>
          <a:p>
            <a:r>
              <a:rPr lang="pt-PT" dirty="0"/>
              <a:t>Tempera-se esta mistura com leite a ferver para não cozer</a:t>
            </a:r>
          </a:p>
          <a:p>
            <a:r>
              <a:rPr lang="pt-PT" dirty="0"/>
              <a:t>os ovos. </a:t>
            </a:r>
          </a:p>
          <a:p>
            <a:r>
              <a:rPr lang="pt-PT" dirty="0"/>
              <a:t>Junta-se tudo ao leite na panela, mexe-se sempre para não</a:t>
            </a:r>
          </a:p>
          <a:p>
            <a:r>
              <a:rPr lang="pt-PT" dirty="0"/>
              <a:t> pegar até engrossar.</a:t>
            </a:r>
          </a:p>
          <a:p>
            <a:r>
              <a:rPr lang="pt-PT" dirty="0"/>
              <a:t>Serve-se em taças polvilhe com canela ou com açúcar depois</a:t>
            </a:r>
          </a:p>
          <a:p>
            <a:r>
              <a:rPr lang="pt-PT" dirty="0"/>
              <a:t> de frio e queime o açúcar ou</a:t>
            </a:r>
          </a:p>
          <a:p>
            <a:r>
              <a:rPr lang="pt-PT" dirty="0"/>
              <a:t> delicie-se com ele sem qualquer cobertura.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784736" y="1829766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mobília, mesa, interior, cadeira&#10;&#10;Os conteúdos gerados por IA podem estar incorretos.">
            <a:extLst>
              <a:ext uri="{FF2B5EF4-FFF2-40B4-BE49-F238E27FC236}">
                <a16:creationId xmlns:a16="http://schemas.microsoft.com/office/drawing/2014/main" id="{D1B518CC-C0A1-F8A7-477D-409CF671F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35" y="1829765"/>
            <a:ext cx="3792013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70 pacotes de leite a ferver com dois frasquinhos de baunilha</a:t>
            </a:r>
          </a:p>
          <a:p>
            <a:r>
              <a:rPr lang="pt-PT" dirty="0"/>
              <a:t> e açúcar.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Bate-se duas caixas de farinha </a:t>
            </a:r>
            <a:r>
              <a:rPr lang="pt-PT" dirty="0" err="1"/>
              <a:t>maizena</a:t>
            </a:r>
            <a:r>
              <a:rPr lang="pt-PT" dirty="0"/>
              <a:t> com 2 dúzias de ovos .</a:t>
            </a:r>
          </a:p>
          <a:p>
            <a:r>
              <a:rPr lang="pt-PT" dirty="0"/>
              <a:t>Tempera-se esta mistura com leite a ferver para não cozer</a:t>
            </a:r>
          </a:p>
          <a:p>
            <a:r>
              <a:rPr lang="pt-PT" dirty="0"/>
              <a:t>os ovos. 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8DEE71-66BD-B572-C9BB-82794E26FE5C}"/>
              </a:ext>
            </a:extLst>
          </p:cNvPr>
          <p:cNvSpPr txBox="1"/>
          <p:nvPr/>
        </p:nvSpPr>
        <p:spPr>
          <a:xfrm>
            <a:off x="7629195" y="207499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 descr="Uma imagem com pessoa, vestuário, interior, Eletrodoméstico de cozinha&#10;&#10;Os conteúdos gerados por IA podem estar incorretos.">
            <a:extLst>
              <a:ext uri="{FF2B5EF4-FFF2-40B4-BE49-F238E27FC236}">
                <a16:creationId xmlns:a16="http://schemas.microsoft.com/office/drawing/2014/main" id="{E24D637B-0D25-D19F-CF64-A3F41815B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68" y="4368922"/>
            <a:ext cx="3397381" cy="2171029"/>
          </a:xfrm>
          <a:prstGeom prst="rect">
            <a:avLst/>
          </a:prstGeom>
        </p:spPr>
      </p:pic>
      <p:pic>
        <p:nvPicPr>
          <p:cNvPr id="8" name="Imagem 7" descr="Uma imagem com mobília, pessoa, vestuário, serviço de mesa&#10;&#10;Os conteúdos gerados por IA podem estar incorretos.">
            <a:extLst>
              <a:ext uri="{FF2B5EF4-FFF2-40B4-BE49-F238E27FC236}">
                <a16:creationId xmlns:a16="http://schemas.microsoft.com/office/drawing/2014/main" id="{31E52655-0E29-2B2F-5A9B-4DEC847D9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28" y="1829766"/>
            <a:ext cx="3142021" cy="22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7017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Tempera-se esta mistura com leite a ferver para não cozer</a:t>
            </a:r>
          </a:p>
          <a:p>
            <a:r>
              <a:rPr lang="pt-PT" dirty="0"/>
              <a:t>os ovos. </a:t>
            </a:r>
          </a:p>
          <a:p>
            <a:r>
              <a:rPr lang="pt-PT" dirty="0"/>
              <a:t> Junta-se tudo ao leite na panela, mexe-se sempre para não</a:t>
            </a:r>
          </a:p>
          <a:p>
            <a:r>
              <a:rPr lang="pt-PT" dirty="0"/>
              <a:t> pegar até engrossar.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Junta-se tudo ao leite na panela, mexe-se sempre para não</a:t>
            </a:r>
          </a:p>
          <a:p>
            <a:r>
              <a:rPr lang="pt-PT" dirty="0"/>
              <a:t> pegar até engrossar.</a:t>
            </a:r>
          </a:p>
          <a:p>
            <a:r>
              <a:rPr lang="pt-PT" dirty="0"/>
              <a:t>Serve-se em taças polvilhe com canela ou com açúcar depois</a:t>
            </a:r>
          </a:p>
          <a:p>
            <a:r>
              <a:rPr lang="pt-PT" dirty="0"/>
              <a:t> de frio e queime o açúcar ou</a:t>
            </a:r>
          </a:p>
          <a:p>
            <a:r>
              <a:rPr lang="pt-PT" dirty="0"/>
              <a:t> delicie-se com ele sem qualquer cobertura.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 descr="Uma imagem com interior, pessoa, Eletrodoméstico de cozinha, vestuário&#10;&#10;Os conteúdos gerados por IA podem estar incorretos.">
            <a:extLst>
              <a:ext uri="{FF2B5EF4-FFF2-40B4-BE49-F238E27FC236}">
                <a16:creationId xmlns:a16="http://schemas.microsoft.com/office/drawing/2014/main" id="{6EF1FA33-49E7-0A26-A0D7-15826799A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99" y="4221358"/>
            <a:ext cx="3387850" cy="2203245"/>
          </a:xfrm>
          <a:prstGeom prst="rect">
            <a:avLst/>
          </a:prstGeom>
        </p:spPr>
      </p:pic>
      <p:pic>
        <p:nvPicPr>
          <p:cNvPr id="8" name="Imagem 7" descr="Uma imagem com interior, pessoa, vestuário, Cozinha&#10;&#10;Os conteúdos gerados por IA podem estar incorretos.">
            <a:extLst>
              <a:ext uri="{FF2B5EF4-FFF2-40B4-BE49-F238E27FC236}">
                <a16:creationId xmlns:a16="http://schemas.microsoft.com/office/drawing/2014/main" id="{F84CFFE1-4CB1-830A-2025-904921A82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62" y="1870331"/>
            <a:ext cx="3165987" cy="2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Serve-se em taças polvilhe com canela ou com açúcar depois</a:t>
            </a:r>
          </a:p>
          <a:p>
            <a:r>
              <a:rPr lang="pt-PT" dirty="0"/>
              <a:t> de frio e queime o açúcar ou</a:t>
            </a:r>
          </a:p>
          <a:p>
            <a:r>
              <a:rPr lang="pt-PT" dirty="0"/>
              <a:t> delicie-se com ele sem qualquer cobertura.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Assim fica feito e pronto a comer.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304730" y="2399858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interior, Utensílio de cozinha, Utensílios de cozinha e pastelaria, Tigela de mistura&#10;&#10;Os conteúdos gerados por IA podem estar incorretos.">
            <a:extLst>
              <a:ext uri="{FF2B5EF4-FFF2-40B4-BE49-F238E27FC236}">
                <a16:creationId xmlns:a16="http://schemas.microsoft.com/office/drawing/2014/main" id="{2D1D0E37-7B9D-28CC-423B-D0D279460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2"/>
          <a:stretch>
            <a:fillRect/>
          </a:stretch>
        </p:blipFill>
        <p:spPr>
          <a:xfrm>
            <a:off x="7274777" y="2048416"/>
            <a:ext cx="2479255" cy="1934074"/>
          </a:xfrm>
          <a:prstGeom prst="rect">
            <a:avLst/>
          </a:prstGeom>
        </p:spPr>
      </p:pic>
      <p:pic>
        <p:nvPicPr>
          <p:cNvPr id="10" name="Imagem 9" descr="Uma imagem com Consumíveis de escritório, desenho, pessoa, desenhos de criança&#10;&#10;Os conteúdos gerados por IA podem estar incorretos.">
            <a:extLst>
              <a:ext uri="{FF2B5EF4-FFF2-40B4-BE49-F238E27FC236}">
                <a16:creationId xmlns:a16="http://schemas.microsoft.com/office/drawing/2014/main" id="{4535A18C-D37C-0B05-E87D-5BF5D1185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95" y="4122207"/>
            <a:ext cx="2670802" cy="25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353</Words>
  <Application>Microsoft Office PowerPoint</Application>
  <PresentationFormat>Ecrã Panorâmico</PresentationFormat>
  <Paragraphs>114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sandra cunha</cp:lastModifiedBy>
  <cp:revision>5</cp:revision>
  <dcterms:created xsi:type="dcterms:W3CDTF">2023-02-27T10:13:03Z</dcterms:created>
  <dcterms:modified xsi:type="dcterms:W3CDTF">2026-05-31T21:42:16Z</dcterms:modified>
</cp:coreProperties>
</file>