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96" r:id="rId2"/>
    <p:sldId id="1193" r:id="rId3"/>
    <p:sldId id="1189" r:id="rId4"/>
    <p:sldId id="1199" r:id="rId5"/>
    <p:sldId id="1197" r:id="rId6"/>
    <p:sldId id="1194" r:id="rId7"/>
    <p:sldId id="1191" r:id="rId8"/>
    <p:sldId id="1200" r:id="rId9"/>
    <p:sldId id="1198" r:id="rId10"/>
    <p:sldId id="1192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30/05/2026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66C0A-31EB-4CE0-2811-C87B4C87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71ABBA9A-992E-BA3D-3A06-40A571B6A9AF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Escola Superior de Turismo 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Tecnologia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Mar (ESTM) do Politécnico de Leiria - Peniche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39E758F-ACCB-C3D4-A3B0-4F00B94E0F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9CDC51BE-B2D5-73BD-9F9F-8297F53D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3361526-8D16-3DBA-D16E-47E3A955DD4D}"/>
              </a:ext>
            </a:extLst>
          </p:cNvPr>
          <p:cNvSpPr txBox="1"/>
          <p:nvPr/>
        </p:nvSpPr>
        <p:spPr>
          <a:xfrm>
            <a:off x="686595" y="26824"/>
            <a:ext cx="9668654" cy="715864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4387048-B3E9-023A-D2DE-AA73AD910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40F716B-6C3D-3861-1E5D-2F24324346F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169B7D-DA33-AD46-EC95-B6B0C1B336D0}"/>
              </a:ext>
            </a:extLst>
          </p:cNvPr>
          <p:cNvSpPr txBox="1"/>
          <p:nvPr/>
        </p:nvSpPr>
        <p:spPr>
          <a:xfrm>
            <a:off x="5658584" y="3252989"/>
            <a:ext cx="4020045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B929533-7AF3-EC7A-B282-6C8CAF8D4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772"/>
          <a:stretch>
            <a:fillRect/>
          </a:stretch>
        </p:blipFill>
        <p:spPr>
          <a:xfrm>
            <a:off x="5562386" y="3304591"/>
            <a:ext cx="3983230" cy="2695529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8EACD8D-E4CD-D061-332B-3272E08C13E1}"/>
              </a:ext>
            </a:extLst>
          </p:cNvPr>
          <p:cNvSpPr txBox="1"/>
          <p:nvPr/>
        </p:nvSpPr>
        <p:spPr>
          <a:xfrm>
            <a:off x="686595" y="1988374"/>
            <a:ext cx="966865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000" b="1" dirty="0">
                <a:latin typeface="Congenial Black" panose="02000503040000020004" pitchFamily="2" charset="0"/>
              </a:rPr>
              <a:t>Caldeirada de Peixe com Tradição</a:t>
            </a:r>
          </a:p>
          <a:p>
            <a:pPr algn="just"/>
            <a:endParaRPr lang="pt-PT" sz="500" dirty="0"/>
          </a:p>
          <a:p>
            <a:pPr algn="just"/>
            <a:r>
              <a:rPr lang="pt-PT" dirty="0"/>
              <a:t>Receita da D. Maria de Fátima (tia-avó da estudante Inês Fonseca -</a:t>
            </a:r>
            <a:r>
              <a:rPr lang="pt-PT" dirty="0" err="1"/>
              <a:t>TeSP</a:t>
            </a:r>
            <a:r>
              <a:rPr lang="pt-PT" dirty="0"/>
              <a:t> de Cozinha e Produção Alimentar)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10B452-D35E-2A2A-B7DE-83B5A80BA13F}"/>
              </a:ext>
            </a:extLst>
          </p:cNvPr>
          <p:cNvSpPr txBox="1"/>
          <p:nvPr/>
        </p:nvSpPr>
        <p:spPr>
          <a:xfrm>
            <a:off x="1666636" y="3252990"/>
            <a:ext cx="3770448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2A5B05-D4E3-7718-21CB-BE3AB382B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46" y="3328917"/>
            <a:ext cx="3594040" cy="2695529"/>
          </a:xfrm>
          <a:prstGeom prst="rect">
            <a:avLst/>
          </a:prstGeom>
        </p:spPr>
      </p:pic>
      <p:pic>
        <p:nvPicPr>
          <p:cNvPr id="10" name="Imagem 9" descr="Organização –">
            <a:extLst>
              <a:ext uri="{FF2B5EF4-FFF2-40B4-BE49-F238E27FC236}">
                <a16:creationId xmlns:a16="http://schemas.microsoft.com/office/drawing/2014/main" id="{1A3FBBB5-C03C-E006-06C0-4CD112F88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238CE5C-8ECE-3D4B-52F0-2E10BC55717B}"/>
              </a:ext>
            </a:extLst>
          </p:cNvPr>
          <p:cNvSpPr txBox="1"/>
          <p:nvPr/>
        </p:nvSpPr>
        <p:spPr>
          <a:xfrm>
            <a:off x="686594" y="1192807"/>
            <a:ext cx="96686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Caldeirada de Peixe com Tradição</a:t>
            </a:r>
          </a:p>
        </p:txBody>
      </p:sp>
      <p:pic>
        <p:nvPicPr>
          <p:cNvPr id="24" name="Imagem 23" descr="Organização –">
            <a:extLst>
              <a:ext uri="{FF2B5EF4-FFF2-40B4-BE49-F238E27FC236}">
                <a16:creationId xmlns:a16="http://schemas.microsoft.com/office/drawing/2014/main" id="{628C45B9-8651-AE14-7F80-2FE5B9429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E73CF79-71B9-A3C2-395D-C0F9FC689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4" y="2000246"/>
            <a:ext cx="5601482" cy="420111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A90572A-E13D-BEF7-2463-2896C307AD84}"/>
              </a:ext>
            </a:extLst>
          </p:cNvPr>
          <p:cNvSpPr txBox="1"/>
          <p:nvPr/>
        </p:nvSpPr>
        <p:spPr>
          <a:xfrm>
            <a:off x="1315284" y="5549765"/>
            <a:ext cx="2647155" cy="554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Bom Apetite!!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193F6C-7829-E001-2306-826A0081954C}"/>
              </a:ext>
            </a:extLst>
          </p:cNvPr>
          <p:cNvSpPr txBox="1"/>
          <p:nvPr/>
        </p:nvSpPr>
        <p:spPr>
          <a:xfrm>
            <a:off x="899716" y="2273638"/>
            <a:ext cx="34782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000" dirty="0">
                <a:solidFill>
                  <a:prstClr val="black"/>
                </a:solidFill>
                <a:latin typeface="Congenial" panose="02000503040000020004" pitchFamily="2" charset="0"/>
              </a:rPr>
              <a:t>Obrigada pela partilha D. Maria de Fátima!</a:t>
            </a:r>
            <a:r>
              <a:rPr kumimoji="0" lang="pt-PT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" panose="02000503040000020004" pitchFamily="2" charset="0"/>
              </a:rPr>
              <a:t> </a:t>
            </a:r>
          </a:p>
          <a:p>
            <a:pPr lvl="0" algn="ctr">
              <a:defRPr/>
            </a:pPr>
            <a:r>
              <a:rPr lang="pt-PT" sz="1600" dirty="0">
                <a:solidFill>
                  <a:prstClr val="black"/>
                </a:solidFill>
                <a:latin typeface="Congenial" panose="02000503040000020004" pitchFamily="2" charset="0"/>
              </a:rPr>
              <a:t>Vídeo: http: //bit.ly/3QdgHeq </a:t>
            </a:r>
            <a:endParaRPr kumimoji="0" lang="pt-PT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genial" panose="02000503040000020004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2607EE-882D-8DC7-C749-4559CD75B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08" y="4005153"/>
            <a:ext cx="1541106" cy="15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892E4-2D3E-2B5C-C9A7-892856B1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0A41448A-7CED-D442-5E2A-D591B82340EB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all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Caldeirada</a:t>
            </a:r>
            <a:r>
              <a:rPr kumimoji="0" lang="en-GB" sz="2300" b="1" i="0" u="none" strike="noStrike" kern="1200" cap="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de </a:t>
            </a:r>
            <a:r>
              <a:rPr kumimoji="0" lang="en-GB" sz="2300" b="1" i="0" u="none" strike="noStrike" kern="1200" cap="all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Peixe</a:t>
            </a:r>
            <a:r>
              <a:rPr kumimoji="0" lang="en-GB" sz="2300" b="1" i="0" u="none" strike="noStrike" kern="1200" cap="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com </a:t>
            </a:r>
            <a:r>
              <a:rPr kumimoji="0" lang="en-GB" sz="2300" b="1" i="0" u="none" strike="noStrike" kern="1200" cap="all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Tradição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</a:rPr>
              <a:t> </a:t>
            </a:r>
            <a:r>
              <a:rPr lang="en-GB" sz="2300" dirty="0">
                <a:solidFill>
                  <a:prstClr val="black"/>
                </a:solidFill>
                <a:latin typeface="Congenial Black" panose="02000503040000020004" pitchFamily="2" charset="0"/>
              </a:rPr>
              <a:t>(para duas </a:t>
            </a:r>
            <a:r>
              <a:rPr lang="en-GB" sz="2300" dirty="0" err="1">
                <a:solidFill>
                  <a:prstClr val="black"/>
                </a:solidFill>
                <a:latin typeface="Congenial Black" panose="02000503040000020004" pitchFamily="2" charset="0"/>
              </a:rPr>
              <a:t>pessoas</a:t>
            </a:r>
            <a:r>
              <a:rPr lang="en-GB" sz="2300" dirty="0">
                <a:solidFill>
                  <a:prstClr val="black"/>
                </a:solidFill>
                <a:latin typeface="Congenial Black" panose="02000503040000020004" pitchFamily="2" charset="0"/>
              </a:rPr>
              <a:t>) 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genial Black" panose="02000503040000020004" pitchFamily="2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4637CF-B757-2B8E-15F2-EEAF5A6D925F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FA02A638-4B34-6B14-AE9D-F425F40E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ECDDECC-B308-D640-1736-2E78A76A2ABB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B4F859B-4667-903F-44A6-1DA0AF287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2C916CB-CC8A-4246-8586-D03E9B066159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 Batata variedade </a:t>
            </a:r>
            <a:r>
              <a:rPr lang="pt-PT" dirty="0" err="1"/>
              <a:t>Agria</a:t>
            </a:r>
            <a:r>
              <a:rPr lang="pt-PT" dirty="0"/>
              <a:t> 1kg</a:t>
            </a:r>
          </a:p>
          <a:p>
            <a:pPr marL="285750" indent="-285750">
              <a:buFontTx/>
              <a:buChar char="-"/>
            </a:pPr>
            <a:r>
              <a:rPr lang="pt-PT" dirty="0"/>
              <a:t> 1 Cebola grande (</a:t>
            </a:r>
            <a:r>
              <a:rPr lang="pt-PT" dirty="0" err="1"/>
              <a:t>aprox</a:t>
            </a:r>
            <a:r>
              <a:rPr lang="pt-PT" dirty="0"/>
              <a:t>. 200g)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1 Pimento vermelho (</a:t>
            </a:r>
            <a:r>
              <a:rPr lang="pt-PT" dirty="0" err="1"/>
              <a:t>aprox</a:t>
            </a:r>
            <a:r>
              <a:rPr lang="pt-PT" dirty="0"/>
              <a:t>. 120g)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2 Tomates maduros (</a:t>
            </a:r>
            <a:r>
              <a:rPr lang="pt-PT" dirty="0" err="1"/>
              <a:t>aprox</a:t>
            </a:r>
            <a:r>
              <a:rPr lang="pt-PT" dirty="0"/>
              <a:t>. 250g)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4 dentes de alho (</a:t>
            </a:r>
            <a:r>
              <a:rPr lang="pt-PT" dirty="0" err="1"/>
              <a:t>aprox</a:t>
            </a:r>
            <a:r>
              <a:rPr lang="pt-PT" dirty="0"/>
              <a:t>. 15g)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Banha (</a:t>
            </a:r>
            <a:r>
              <a:rPr lang="pt-PT" dirty="0" err="1"/>
              <a:t>aprox</a:t>
            </a:r>
            <a:r>
              <a:rPr lang="pt-PT" dirty="0"/>
              <a:t>. 25g)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Azeite (</a:t>
            </a:r>
            <a:r>
              <a:rPr lang="pt-PT" dirty="0" err="1"/>
              <a:t>aprox</a:t>
            </a:r>
            <a:r>
              <a:rPr lang="pt-PT" dirty="0"/>
              <a:t>. 30mL)</a:t>
            </a:r>
          </a:p>
          <a:p>
            <a:pPr marL="285750" indent="-285750">
              <a:buFontTx/>
              <a:buChar char="-"/>
            </a:pPr>
            <a:r>
              <a:rPr lang="pt-PT" dirty="0"/>
              <a:t> Massa de pimentão (</a:t>
            </a:r>
            <a:r>
              <a:rPr lang="pt-PT" dirty="0" err="1"/>
              <a:t>aprox</a:t>
            </a:r>
            <a:r>
              <a:rPr lang="pt-PT" dirty="0"/>
              <a:t>. 15g)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Massa de alho (</a:t>
            </a:r>
            <a:r>
              <a:rPr lang="pt-PT" dirty="0" err="1"/>
              <a:t>aprox</a:t>
            </a:r>
            <a:r>
              <a:rPr lang="pt-PT" dirty="0"/>
              <a:t>. 10g)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Concentrado de tomate (</a:t>
            </a:r>
            <a:r>
              <a:rPr lang="pt-PT" dirty="0" err="1"/>
              <a:t>aprox</a:t>
            </a:r>
            <a:r>
              <a:rPr lang="pt-PT" dirty="0"/>
              <a:t>. 10g)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</a:t>
            </a:r>
            <a:r>
              <a:rPr lang="pt-PT" dirty="0" err="1"/>
              <a:t>Piri-piri</a:t>
            </a:r>
            <a:r>
              <a:rPr lang="pt-PT" dirty="0"/>
              <a:t>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 Vinho branco (</a:t>
            </a:r>
            <a:r>
              <a:rPr lang="pt-PT" dirty="0" err="1"/>
              <a:t>aprox</a:t>
            </a:r>
            <a:r>
              <a:rPr lang="pt-PT" dirty="0"/>
              <a:t>. 80 </a:t>
            </a:r>
            <a:r>
              <a:rPr lang="pt-PT" dirty="0" err="1"/>
              <a:t>mL</a:t>
            </a:r>
            <a:r>
              <a:rPr lang="pt-PT" dirty="0"/>
              <a:t>)</a:t>
            </a:r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pic>
        <p:nvPicPr>
          <p:cNvPr id="3" name="Imagem 2" descr="Organização –">
            <a:extLst>
              <a:ext uri="{FF2B5EF4-FFF2-40B4-BE49-F238E27FC236}">
                <a16:creationId xmlns:a16="http://schemas.microsoft.com/office/drawing/2014/main" id="{2704171E-0BB6-D981-1881-DF3B1CE8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6C0BB06-7699-7656-2AEE-00F72694A0A7}"/>
              </a:ext>
            </a:extLst>
          </p:cNvPr>
          <p:cNvSpPr txBox="1"/>
          <p:nvPr/>
        </p:nvSpPr>
        <p:spPr>
          <a:xfrm>
            <a:off x="6435794" y="2650698"/>
            <a:ext cx="367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/>
              <a:t>1 folha de louro</a:t>
            </a:r>
          </a:p>
          <a:p>
            <a:pPr marL="285750" indent="-285750">
              <a:buFontTx/>
              <a:buChar char="-"/>
            </a:pPr>
            <a:r>
              <a:rPr lang="pt-PT" dirty="0"/>
              <a:t> Sal grosso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 Hortelã q.b. </a:t>
            </a:r>
          </a:p>
          <a:p>
            <a:pPr marL="285750" indent="-285750">
              <a:buFontTx/>
              <a:buChar char="-"/>
            </a:pPr>
            <a:r>
              <a:rPr lang="pt-PT" dirty="0"/>
              <a:t> Água q.b. (50 a 100 </a:t>
            </a:r>
            <a:r>
              <a:rPr lang="pt-PT" dirty="0" err="1"/>
              <a:t>mL</a:t>
            </a:r>
            <a:r>
              <a:rPr lang="pt-PT" dirty="0"/>
              <a:t>)</a:t>
            </a:r>
          </a:p>
          <a:p>
            <a:pPr marL="285750" indent="-285750">
              <a:buFontTx/>
              <a:buChar char="-"/>
            </a:pPr>
            <a:r>
              <a:rPr lang="pt-PT" dirty="0"/>
              <a:t> 2 postas de Raia (</a:t>
            </a:r>
            <a:r>
              <a:rPr lang="pt-PT" dirty="0" err="1"/>
              <a:t>aprox</a:t>
            </a:r>
            <a:r>
              <a:rPr lang="pt-PT" dirty="0"/>
              <a:t>. 120g)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2 postas de Safio (</a:t>
            </a:r>
            <a:r>
              <a:rPr lang="pt-PT" dirty="0" err="1"/>
              <a:t>aprox</a:t>
            </a:r>
            <a:r>
              <a:rPr lang="pt-PT" dirty="0"/>
              <a:t>. 120g)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2 postas de </a:t>
            </a:r>
            <a:r>
              <a:rPr lang="pt-PT" dirty="0" err="1"/>
              <a:t>Redfish</a:t>
            </a:r>
            <a:r>
              <a:rPr lang="pt-PT" dirty="0"/>
              <a:t> (</a:t>
            </a:r>
            <a:r>
              <a:rPr lang="pt-PT" dirty="0" err="1"/>
              <a:t>aprox</a:t>
            </a:r>
            <a:r>
              <a:rPr lang="pt-PT" dirty="0"/>
              <a:t>. 120g)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1 posta de Maruca (</a:t>
            </a:r>
            <a:r>
              <a:rPr lang="pt-PT" dirty="0" err="1"/>
              <a:t>aprox</a:t>
            </a:r>
            <a:r>
              <a:rPr lang="pt-PT" dirty="0"/>
              <a:t>. 100g)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1 posta de Cação (</a:t>
            </a:r>
            <a:r>
              <a:rPr lang="pt-PT" dirty="0" err="1"/>
              <a:t>aprox</a:t>
            </a:r>
            <a:r>
              <a:rPr lang="pt-PT" dirty="0"/>
              <a:t>. 100g)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4 Camarões (</a:t>
            </a:r>
            <a:r>
              <a:rPr lang="pt-PT" dirty="0" err="1"/>
              <a:t>aprox</a:t>
            </a:r>
            <a:r>
              <a:rPr lang="pt-PT" dirty="0"/>
              <a:t>. 80g)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1 Navalheira inteira (</a:t>
            </a:r>
            <a:r>
              <a:rPr lang="pt-PT" dirty="0" err="1"/>
              <a:t>aprox</a:t>
            </a:r>
            <a:r>
              <a:rPr lang="pt-PT" dirty="0"/>
              <a:t>. 150g)</a:t>
            </a:r>
          </a:p>
          <a:p>
            <a:pPr marL="285750" indent="-285750">
              <a:buFontTx/>
              <a:buChar char="-"/>
            </a:pPr>
            <a:r>
              <a:rPr lang="pt-PT" dirty="0"/>
              <a:t> 1 Pão do dia anterior</a:t>
            </a:r>
          </a:p>
          <a:p>
            <a:pPr marL="285750" indent="-285750">
              <a:buFontTx/>
              <a:buChar char="-"/>
            </a:pPr>
            <a:r>
              <a:rPr lang="pt-PT" dirty="0"/>
              <a:t> Óleo q.b. para fritar</a:t>
            </a:r>
          </a:p>
        </p:txBody>
      </p:sp>
    </p:spTree>
    <p:extLst>
      <p:ext uri="{BB962C8B-B14F-4D97-AF65-F5344CB8AC3E}">
        <p14:creationId xmlns:p14="http://schemas.microsoft.com/office/powerpoint/2010/main" val="133149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1º) </a:t>
            </a:r>
            <a:r>
              <a:rPr lang="pt-PT" dirty="0"/>
              <a:t>Descascar as batatas e as cebolas e cortar às rodelas.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0" name="Imagem 19" descr="Organização –">
            <a:extLst>
              <a:ext uri="{FF2B5EF4-FFF2-40B4-BE49-F238E27FC236}">
                <a16:creationId xmlns:a16="http://schemas.microsoft.com/office/drawing/2014/main" id="{11F4B5A2-7981-BD7D-8B1F-A0E92281C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6518E6-64EE-8AE4-55E4-A774E483A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3" y="3030951"/>
            <a:ext cx="2247207" cy="29981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7B9FFE-61BF-CB4A-D2E3-8EF6231F4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43" y="2799018"/>
            <a:ext cx="2064327" cy="27542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F2103B7-966C-D83A-1345-701FE2212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0" y="3144960"/>
            <a:ext cx="2067098" cy="275428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8EE057E-6605-EB12-8B47-1B1B3207B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66" y="2379938"/>
            <a:ext cx="2247207" cy="29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B2496-BCED-37F0-2B13-A94BA141C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5ABBCEBE-DCC7-330B-2CB3-059371FCE7BE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E53B7F4-2A88-B7E2-3EA2-B9A7E54CB2FF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E4CEF20B-C766-BCEE-601C-C8B87C84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4CA3EFD-EC6E-8DAE-07B6-E89EFBA824D0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2C80D3D-03BC-0287-25DD-46808E078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0A6CC67-21D4-8083-8476-21638E010F51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2º) </a:t>
            </a:r>
            <a:r>
              <a:rPr lang="pt-PT" dirty="0"/>
              <a:t>Cortar o pimento em tiras, o tomate em cubos e os dentes de alho  em fatias.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8" name="Imagem 7" descr="Organização –">
            <a:extLst>
              <a:ext uri="{FF2B5EF4-FFF2-40B4-BE49-F238E27FC236}">
                <a16:creationId xmlns:a16="http://schemas.microsoft.com/office/drawing/2014/main" id="{1832139B-75B1-B022-50E8-624C197A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EB5AEDE-64D4-EBFA-0818-0B98BA269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08" y="2998745"/>
            <a:ext cx="1834342" cy="24467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B556FCB-9BFC-DD9E-6B5B-11EE04B9B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34" y="3148745"/>
            <a:ext cx="3264131" cy="24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0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D7A09-A70D-6F80-C3C0-29D80AD74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106D2E35-7C10-B481-7A16-84909E8BC4EE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CB24EA-C583-480D-FEE8-8A36E18157DB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1D8C2A42-48E1-F898-2E7D-365E10F0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66CECE9-FFF0-AF0D-04F0-77AF9A1A7CD9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5D18201-4BCA-3D3E-841B-D8FFB3FD8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24ED0E2-F499-647D-7FE1-D3D60A1EEF75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3º) </a:t>
            </a:r>
            <a:r>
              <a:rPr lang="pt-PT" dirty="0"/>
              <a:t>Salgar o peixe com sal grosso. Cortar a navalheira ao meio.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8" name="Imagem 17" descr="Organização –">
            <a:extLst>
              <a:ext uri="{FF2B5EF4-FFF2-40B4-BE49-F238E27FC236}">
                <a16:creationId xmlns:a16="http://schemas.microsoft.com/office/drawing/2014/main" id="{5DEDE953-DF9F-99BB-7F93-6C6452441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2F32975-29B4-FB70-611E-B36D396CF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3" y="2928964"/>
            <a:ext cx="2274916" cy="30341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C0596FD-A677-E50F-9C37-4AFCC6EE6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83" y="2622922"/>
            <a:ext cx="2274916" cy="17068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2204CB6-2C9B-1028-B744-0FB92810F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91" y="4369847"/>
            <a:ext cx="2274916" cy="17041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57B70E2-DBB7-80C8-605F-8EA4B0BF94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97" y="2812379"/>
            <a:ext cx="2257740" cy="301032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F641FCC-0C61-0A2F-251A-4B135FED05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76" y="2524396"/>
            <a:ext cx="2258291" cy="30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8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521D8-CC32-E86A-23F7-91DECFF1B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967F08A5-23AD-94CB-64A4-D93C37140F3C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EB200DE-9D43-40EE-D627-9FA8EF8281C8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0D752979-13D5-ADC6-D782-8C62A0EB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2894F97-4461-3AA4-CE0F-2C70C7C39FF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A9CC7B1-D1BD-BD06-D02F-D4DFEC6E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AAB5B9B-1DCD-E183-6179-F92D362275FB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4º) </a:t>
            </a:r>
            <a:r>
              <a:rPr lang="pt-PT" dirty="0"/>
              <a:t>Num tacho dispor as batatas, cebolas, pimento, alho e tomate em camadas. Adicionar os temperos: louro, massa de pimentão, massa de alho, concentrado de tomate, piripiri, banha, azeite e vinho branco e envolver ligeiramente.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5" name="Imagem 14" descr="Organização –">
            <a:extLst>
              <a:ext uri="{FF2B5EF4-FFF2-40B4-BE49-F238E27FC236}">
                <a16:creationId xmlns:a16="http://schemas.microsoft.com/office/drawing/2014/main" id="{D9311F20-9704-AA3E-7746-33650150B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0F328C6-A45E-5606-8897-273603C80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3" y="3212573"/>
            <a:ext cx="1838582" cy="24482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18D48E-6178-AC33-521E-A2B7A2560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99" y="3297258"/>
            <a:ext cx="1838582" cy="24482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74F92E0-74C0-483A-EE89-F80B85664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62" y="3372005"/>
            <a:ext cx="1837113" cy="244948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CCB2148-7154-EFE4-2BA6-086FA21A7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44" y="3206518"/>
            <a:ext cx="1820487" cy="242731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340889F-FBD1-F75F-1E18-441E66252D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20" y="3439349"/>
            <a:ext cx="1838582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6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5º) </a:t>
            </a:r>
            <a:r>
              <a:rPr lang="pt-PT" dirty="0"/>
              <a:t>Dispor o peixe em cima de todo o preparado anterior e adicionar os camarões e a navalheira por cima.</a:t>
            </a:r>
          </a:p>
          <a:p>
            <a:r>
              <a:rPr lang="pt-PT" b="1" dirty="0"/>
              <a:t>6º) </a:t>
            </a:r>
            <a:r>
              <a:rPr lang="pt-PT" dirty="0"/>
              <a:t>Levar o tacho a lume médio/alto e deixar cozinhar até a batata estar cozinhada. De vez em quando abanar o tacho para não queimar.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3" name="Imagem 12" descr="Organização –">
            <a:extLst>
              <a:ext uri="{FF2B5EF4-FFF2-40B4-BE49-F238E27FC236}">
                <a16:creationId xmlns:a16="http://schemas.microsoft.com/office/drawing/2014/main" id="{919140C8-D44F-CCD6-52D2-E8E4B299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965558-B2CA-BF85-641E-41B12202A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79" y="3361652"/>
            <a:ext cx="2033847" cy="27099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D20ABD-49E6-0715-C9F2-2CCA8C6B0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1" y="3361652"/>
            <a:ext cx="3616036" cy="270994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53A0652-0799-3DBB-7656-D7532E39A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51" y="3361652"/>
            <a:ext cx="3618807" cy="2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060AE-DE8C-E439-7F29-D16093A1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F486E89B-F863-6BAD-9E03-557AF6249CDC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73EDC7-BCFC-78D0-4CD8-DABD41C4E70D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8B0D11CF-6391-817E-DD07-EA5BC71C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98F1696-D3B7-E71F-968A-1BD10311A579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FA69E3F-F78E-9459-EE45-F67C3784E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A09D8E0-5F13-4CAA-2B80-81667B32FC4F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7º) </a:t>
            </a:r>
            <a:r>
              <a:rPr lang="pt-PT" dirty="0"/>
              <a:t>Enquanto a caldeirada está ao lume, cortar o pão em fatias finas e fritar em óleo.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 descr="Organização –">
            <a:extLst>
              <a:ext uri="{FF2B5EF4-FFF2-40B4-BE49-F238E27FC236}">
                <a16:creationId xmlns:a16="http://schemas.microsoft.com/office/drawing/2014/main" id="{4692AFB8-7B53-DDE9-F42C-1805DFA4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9F95A6C-EA0F-7265-1A8F-691BF379C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70" y="2673056"/>
            <a:ext cx="2407920" cy="32114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EE23EBD-6A1A-B699-D779-5F43CA89A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10" y="2673056"/>
            <a:ext cx="2407920" cy="32114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3D285E-4730-7196-634E-DDF3FD280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31" y="2673056"/>
            <a:ext cx="2410691" cy="32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6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9EBA9-FBF9-C460-2DC9-4DBFDA790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ACC5AFF3-908D-E7A8-369C-FBB80B9CB92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5519E04-36BF-06C5-F177-4E684FBEC81C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8E20515C-FFEC-B104-444C-FC332CC0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BD0D484-1C53-6888-79B4-546D3DDE36D6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9F28388-F2A0-BD74-A255-BCF5DB140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BD2F221-760C-16F5-01C5-DD4D2814BB77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8º) </a:t>
            </a:r>
            <a:r>
              <a:rPr lang="pt-PT" dirty="0"/>
              <a:t>Finalizar o tacho da caldeirada com o pão frito e a hortelã por cima.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1" name="Imagem 10" descr="Organização –">
            <a:extLst>
              <a:ext uri="{FF2B5EF4-FFF2-40B4-BE49-F238E27FC236}">
                <a16:creationId xmlns:a16="http://schemas.microsoft.com/office/drawing/2014/main" id="{8284A986-6003-FB54-A2E3-9DFEAAA2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70" y="6302198"/>
            <a:ext cx="1820847" cy="5072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46AD7C0-6E1A-B9AB-96A3-41A0043E9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4" y="2699883"/>
            <a:ext cx="4552604" cy="33056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84C962D-232C-99F7-B852-FA0A8D64F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02" y="2699883"/>
            <a:ext cx="4175760" cy="33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9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689</Words>
  <Application>Microsoft Office PowerPoint</Application>
  <PresentationFormat>Ecrã Panorâmico</PresentationFormat>
  <Paragraphs>212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Congenial</vt:lpstr>
      <vt:lpstr>Congenial Black</vt:lpstr>
      <vt:lpstr>Trebuchet MS</vt:lpstr>
      <vt:lpstr>Tema do Office</vt:lpstr>
      <vt:lpstr>Desafio ASS 2025/2026 </vt:lpstr>
      <vt:lpstr>Desafio ASS 2025/2026 </vt:lpstr>
      <vt:lpstr>Desafio ASS 2025/2026 </vt:lpstr>
      <vt:lpstr>Desafio ASS 2025/2026 </vt:lpstr>
      <vt:lpstr>Desafio ASS 2025/2026 </vt:lpstr>
      <vt:lpstr>Desafio ASS 2025/2026 </vt:lpstr>
      <vt:lpstr>Desafio ASS 2025/2026 </vt:lpstr>
      <vt:lpstr>Desafio ASS 2025/2026 </vt:lpstr>
      <vt:lpstr>Desafio ASS 2025/2026 </vt:lpstr>
      <vt:lpstr>Desafio ASS 2025/2026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susana mendes</cp:lastModifiedBy>
  <cp:revision>28</cp:revision>
  <dcterms:created xsi:type="dcterms:W3CDTF">2023-02-27T10:13:03Z</dcterms:created>
  <dcterms:modified xsi:type="dcterms:W3CDTF">2026-05-30T13:46:47Z</dcterms:modified>
</cp:coreProperties>
</file>