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24/02/2026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Sopa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grão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bico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com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couve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galega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ripada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3 Batatas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Couve branca</a:t>
            </a:r>
          </a:p>
          <a:p>
            <a:pPr marL="285750" indent="-285750">
              <a:buFontTx/>
              <a:buChar char="-"/>
            </a:pPr>
            <a:r>
              <a:rPr lang="pt-PT" dirty="0"/>
              <a:t>1 alho francês</a:t>
            </a:r>
          </a:p>
          <a:p>
            <a:pPr marL="285750" indent="-285750">
              <a:buFontTx/>
              <a:buChar char="-"/>
            </a:pPr>
            <a:r>
              <a:rPr lang="pt-PT" dirty="0"/>
              <a:t>3 cebolas grandes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cenouras médias</a:t>
            </a:r>
          </a:p>
          <a:p>
            <a:pPr marL="285750" indent="-285750">
              <a:buFontTx/>
              <a:buChar char="-"/>
            </a:pPr>
            <a:r>
              <a:rPr lang="pt-PT" dirty="0"/>
              <a:t>3 </a:t>
            </a:r>
            <a:r>
              <a:rPr lang="pt-PT" dirty="0" err="1"/>
              <a:t>courgetes</a:t>
            </a:r>
            <a:r>
              <a:rPr lang="pt-PT" dirty="0"/>
              <a:t> pequenas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nabo com rama</a:t>
            </a:r>
          </a:p>
          <a:p>
            <a:pPr marL="285750" indent="-285750">
              <a:buFontTx/>
              <a:buChar char="-"/>
            </a:pPr>
            <a:r>
              <a:rPr lang="pt-PT" dirty="0"/>
              <a:t>1 lata de grão de bico grande</a:t>
            </a:r>
          </a:p>
          <a:p>
            <a:pPr marL="285750" indent="-285750">
              <a:buFontTx/>
              <a:buChar char="-"/>
            </a:pPr>
            <a:r>
              <a:rPr lang="pt-PT" dirty="0"/>
              <a:t>Couve galega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No Dia da Leguminosa, com a intenção de promover hábitos alimentares saudáveis, foram realizadas seis sopas diferentes, contando com a colaboração de toda a comunidade educativa, nomeadamente alunos, professores, assistentes operacionais, pais e outros elementos da comunidade local. A receita apresentada é apenas um exemplo ilustrativo de uma das sopas confecionadas neste âmbito. Com o valioso apoio das famílias e da comunidade, as sopas foram preparadas e distribuídas por toda a escola, permitindo que todos os alunos levassem uma dose para casa, reforçando, assim, a importância do consumo de leguminosas e da partilha de práticas promotoras de saúde.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92F4398-098E-4BEA-A8EF-63FAD80B5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85405"/>
              </p:ext>
            </p:extLst>
          </p:nvPr>
        </p:nvGraphicFramePr>
        <p:xfrm>
          <a:off x="92075" y="92075"/>
          <a:ext cx="9604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Objeto da Shell do Packager" showAsIcon="1" r:id="rId4" imgW="960113" imgH="518175" progId="Package">
                  <p:embed/>
                </p:oleObj>
              </mc:Choice>
              <mc:Fallback>
                <p:oleObj name="Objeto da Shell do Packager" showAsIcon="1" r:id="rId4" imgW="960113" imgH="518175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60438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57DB5CFD-2BBE-4F5C-BB52-951952CFF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77" y="2256013"/>
            <a:ext cx="3662411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Preparar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base,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cozedura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colocar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couve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galega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Os legumes são lavados e cortados pelas crianças. </a:t>
            </a:r>
          </a:p>
          <a:p>
            <a:r>
              <a:rPr lang="pt-PT" dirty="0"/>
              <a:t>Colocar todos os ingredientes e o grão de bico numa panela e acrescentar</a:t>
            </a:r>
          </a:p>
          <a:p>
            <a:r>
              <a:rPr lang="pt-PT" dirty="0" err="1"/>
              <a:t>àgua</a:t>
            </a:r>
            <a:r>
              <a:rPr lang="pt-PT" dirty="0"/>
              <a:t>. Vai a coser durante 1 hora em lume brando.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2º)Depois de cozida triturar, acrescentar sal, azeite e a couve galega </a:t>
            </a:r>
          </a:p>
          <a:p>
            <a:r>
              <a:rPr lang="pt-PT" dirty="0"/>
              <a:t>ripada.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B45B5D-E10E-4020-9B0C-B1A9BA04E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4" y="1979221"/>
            <a:ext cx="2449303" cy="18369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EAF823-F462-4A7E-9F49-E559AB5CC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9194" y="3942383"/>
            <a:ext cx="2449301" cy="18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do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ambiente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educativo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para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degustação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58457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No ginásio colocação de mesas de forma visível a todos. Disposição </a:t>
            </a:r>
          </a:p>
          <a:p>
            <a:r>
              <a:rPr lang="pt-PT" dirty="0"/>
              <a:t>das sopas permitindo a escolha livre e organizada, garantindo um circuito</a:t>
            </a:r>
          </a:p>
          <a:p>
            <a:r>
              <a:rPr lang="pt-PT" dirty="0"/>
              <a:t> de circulação ordeiro.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4º)Criação de ambiente lúdico e educativo com poemas, histórias, caça</a:t>
            </a:r>
          </a:p>
          <a:p>
            <a:r>
              <a:rPr lang="pt-PT" dirty="0"/>
              <a:t>Palavras, sopa de letras e imagens para colorir sobre legumes.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3C38C2-80F8-428D-8250-C47EACF7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4" y="2172885"/>
            <a:ext cx="2449301" cy="16304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144351E-2AF9-4959-8896-84A6E3136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3960248"/>
            <a:ext cx="921628" cy="163928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65FF43-838D-44F8-ACF0-189CDC225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23" y="3982115"/>
            <a:ext cx="1009341" cy="16304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0E9E9A1-9A7D-4323-A2C2-A65CA312C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2990" y="3958420"/>
            <a:ext cx="707524" cy="16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Distribuição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das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sopas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todos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os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alunos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escola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Cada turma, seguindo um horário estipulado, dirigiu-se ao ginásio</a:t>
            </a:r>
          </a:p>
          <a:p>
            <a:r>
              <a:rPr lang="pt-PT" dirty="0"/>
              <a:t>para recolher a sua dose de sopa. Exploraram a zona lúdica que</a:t>
            </a:r>
          </a:p>
          <a:p>
            <a:r>
              <a:rPr lang="pt-PT" dirty="0"/>
              <a:t> dispunham.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Por fim, cada aluno levou para casa a sua dose de sopa.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E17F90-823A-4D82-87E3-1F60BBF5A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11" y="2256013"/>
            <a:ext cx="2424686" cy="13195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CE966A-F020-4FC4-8B97-A8EB581DC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11" y="4122207"/>
            <a:ext cx="2424686" cy="23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450</Words>
  <Application>Microsoft Office PowerPoint</Application>
  <PresentationFormat>Ecrã Panorâmico</PresentationFormat>
  <Paragraphs>103</Paragraphs>
  <Slides>4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Trebuchet MS</vt:lpstr>
      <vt:lpstr>Tema do Office</vt:lpstr>
      <vt:lpstr>Objeto da Shell do Packager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Escola</cp:lastModifiedBy>
  <cp:revision>12</cp:revision>
  <dcterms:created xsi:type="dcterms:W3CDTF">2023-02-27T10:13:03Z</dcterms:created>
  <dcterms:modified xsi:type="dcterms:W3CDTF">2026-02-24T15:28:54Z</dcterms:modified>
</cp:coreProperties>
</file>