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4660"/>
  </p:normalViewPr>
  <p:slideViewPr>
    <p:cSldViewPr snapToGrid="0">
      <p:cViewPr>
        <p:scale>
          <a:sx n="73" d="100"/>
          <a:sy n="73" d="100"/>
        </p:scale>
        <p:origin x="2136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12/05/26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images.openai.com/static-rsc-4/iue43ID9S3pfKCWh5g-LskFfzIGekPhzPnrfrbM58nFbnIDbhHyiPsMX9go5isAxnTN6a8jurwKAf4-PbrupLYCcNvWdXcaHxhIseJY48ZmIouvqeQOudGiB_hOHil88JlO6C0xr2RyvI5f-qOlKME4obgfgTiLEzOD2kkOf0Bo?purpose=inline" TargetMode="External"/><Relationship Id="rId5" Type="http://schemas.openxmlformats.org/officeDocument/2006/relationships/image" Target="../media/image3.jpeg"/><Relationship Id="rId4" Type="http://schemas.openxmlformats.org/officeDocument/2006/relationships/image" Target="https://images.openai.com/static-rsc-4/iZzwxGn0--QHdADM07_mlu_QC_vuUhLXDJamhrXrMctjlUqBbzNlyeir-q4ciI3bxLw33TGTHgjcPA_jLvGiIB85c3oCIJJfZueCRmhnfFSpfrf7LWHz3O4zlGwMOo3d_g33hH3rf5B0yIli88dYpy-5MRyogalw4ja-Ln4FmBM?purpose=inli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5"/>
            <a:ext cx="9668654" cy="632476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Marmelada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2008474"/>
            <a:ext cx="9668654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INGREDIENTES:</a:t>
            </a:r>
          </a:p>
          <a:p>
            <a:endParaRPr lang="pt-PT" dirty="0"/>
          </a:p>
          <a:p>
            <a:pPr lvl="0"/>
            <a:r>
              <a:rPr lang="pt-PT" dirty="0"/>
              <a:t>-1 kg de marmelos</a:t>
            </a:r>
          </a:p>
          <a:p>
            <a:pPr lvl="0"/>
            <a:r>
              <a:rPr lang="pt-PT" dirty="0"/>
              <a:t>-800 g de açúcar</a:t>
            </a:r>
          </a:p>
          <a:p>
            <a:pPr lvl="0"/>
            <a:r>
              <a:rPr lang="pt-PT" dirty="0"/>
              <a:t>-Água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17649F-EC5D-DC22-07AA-F357827C7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7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7" name="Imagem 2" descr="Uma imagem com comida, ingrediente, Alimento de base, queijo&#10;&#10;Os conteúdos gerados por IA podem estar incorretos.">
            <a:extLst>
              <a:ext uri="{FF2B5EF4-FFF2-40B4-BE49-F238E27FC236}">
                <a16:creationId xmlns:a16="http://schemas.microsoft.com/office/drawing/2014/main" id="{04C21E53-1B10-F778-BECD-8F6DD31D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06" y="3203297"/>
            <a:ext cx="3031795" cy="16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04626BA1-326F-A3B3-1DCB-AE38EE20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9" name="Imagem 1" descr="Uma imagem com comida, Conserva de fruta, geleia, Contentores de armazenagem de alimentos&#10;&#10;Os conteúdos gerados por IA podem estar incorretos.">
            <a:extLst>
              <a:ext uri="{FF2B5EF4-FFF2-40B4-BE49-F238E27FC236}">
                <a16:creationId xmlns:a16="http://schemas.microsoft.com/office/drawing/2014/main" id="{32D2AE07-12E5-C20B-A099-C9FF478A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36" y="3203297"/>
            <a:ext cx="3031795" cy="16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/>
              <a:t>Preparação</a:t>
            </a:r>
          </a:p>
          <a:p>
            <a:endParaRPr lang="pt-PT" dirty="0"/>
          </a:p>
          <a:p>
            <a:pPr marL="342900" lvl="0" indent="-342900" algn="just">
              <a:buFont typeface="+mj-lt"/>
              <a:buAutoNum type="arabicPeriod"/>
            </a:pPr>
            <a:r>
              <a:rPr lang="pt-PT" dirty="0"/>
              <a:t>Lava os marmelos e corta em pedaços (com casca, sem caroços).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dirty="0"/>
              <a:t>Coze em água até ficarem macios (30–40 min).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dirty="0"/>
              <a:t>Escorre quase toda a água.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dirty="0"/>
              <a:t>Tritura os marmelos.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dirty="0"/>
              <a:t>Junta o açúcar.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dirty="0"/>
              <a:t>Leva ao lume, mexendo sempre, até engrossar e descolar do fundo do tacho (30–40 min).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dirty="0"/>
              <a:t>Depois é só colocar em taças e deixar arrefecer.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5CC5A3-D500-11A2-2B6E-29C78952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2" y="4445499"/>
            <a:ext cx="3116981" cy="175330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3C799D4-7F9A-C988-A7BE-87DE4D756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4" y="1933558"/>
            <a:ext cx="2035229" cy="17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129</Words>
  <Application>Microsoft Macintosh PowerPoint</Application>
  <PresentationFormat>Ecrã Panorâmico</PresentationFormat>
  <Paragraphs>33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2025/2026 </vt:lpstr>
      <vt:lpstr>Desafio ASS 2025/2026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Lurdes Isabel Matinhos Casa Branca</cp:lastModifiedBy>
  <cp:revision>3</cp:revision>
  <dcterms:created xsi:type="dcterms:W3CDTF">2023-02-27T10:13:03Z</dcterms:created>
  <dcterms:modified xsi:type="dcterms:W3CDTF">2026-05-12T21:26:45Z</dcterms:modified>
</cp:coreProperties>
</file>