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4" r:id="rId5"/>
    <p:sldId id="1192" r:id="rId6"/>
    <p:sldId id="1193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31/05/2026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Galo em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pote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ferro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fundido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1 galo caseiro cortado em pedaços</a:t>
            </a:r>
          </a:p>
          <a:p>
            <a:pPr marL="285750" indent="-285750">
              <a:buFontTx/>
              <a:buChar char="-"/>
            </a:pPr>
            <a:r>
              <a:rPr lang="pt-PT" dirty="0"/>
              <a:t>2 cebolas grandes</a:t>
            </a:r>
          </a:p>
          <a:p>
            <a:pPr marL="285750" indent="-285750">
              <a:buFontTx/>
              <a:buChar char="-"/>
            </a:pPr>
            <a:r>
              <a:rPr lang="pt-PT" dirty="0"/>
              <a:t>4 dentes de alho</a:t>
            </a:r>
          </a:p>
          <a:p>
            <a:pPr marL="285750" indent="-285750">
              <a:buFontTx/>
              <a:buChar char="-"/>
            </a:pPr>
            <a:r>
              <a:rPr lang="pt-PT" dirty="0"/>
              <a:t>2 folhas de louro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copo de vinho branco</a:t>
            </a:r>
          </a:p>
          <a:p>
            <a:pPr marL="285750" indent="-285750">
              <a:buFontTx/>
              <a:buChar char="-"/>
            </a:pPr>
            <a:r>
              <a:rPr lang="pt-PT" dirty="0"/>
              <a:t>1 tomate maduro </a:t>
            </a:r>
          </a:p>
          <a:p>
            <a:pPr marL="285750" indent="-285750">
              <a:buFontTx/>
              <a:buChar char="-"/>
            </a:pPr>
            <a:r>
              <a:rPr lang="pt-PT" dirty="0"/>
              <a:t> Polpa de tomate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Sal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Batatas (opcional)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E4CDF2-3E6D-BEDE-9306-B81629E3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75" y="2354679"/>
            <a:ext cx="1948082" cy="25974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D10D4E-8741-2635-A423-43594694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506" y="3798277"/>
            <a:ext cx="1636530" cy="21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Tempere o galo com sal, alho, vinho branco e as folhas de louro.</a:t>
            </a:r>
          </a:p>
          <a:p>
            <a:r>
              <a:rPr lang="pt-PT" dirty="0"/>
              <a:t>Deixe marinar durante algumas horas ou de um dia para o outro.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Aquecer os potes antes de iniciar a preparação do prato.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821637" y="2209554"/>
            <a:ext cx="2256860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821637" y="4122207"/>
            <a:ext cx="2256860" cy="2031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5B03C1-8FFB-0D6E-EFE0-E4284F7EB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13" b="10913"/>
          <a:stretch>
            <a:fillRect/>
          </a:stretch>
        </p:blipFill>
        <p:spPr>
          <a:xfrm>
            <a:off x="7904687" y="2423408"/>
            <a:ext cx="1989461" cy="12668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2CC906-0D59-B0E5-A879-97B2459EA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90" b="14165"/>
          <a:stretch>
            <a:fillRect/>
          </a:stretch>
        </p:blipFill>
        <p:spPr>
          <a:xfrm>
            <a:off x="8082527" y="4270187"/>
            <a:ext cx="1658568" cy="16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No pote de ferro, coloque azeite e faça um refogado com a cebola </a:t>
            </a:r>
          </a:p>
          <a:p>
            <a:r>
              <a:rPr lang="pt-PT" dirty="0"/>
              <a:t>picada e o tomate.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962313" y="2200589"/>
            <a:ext cx="2116183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7F83F1-B020-27CB-8906-CDC1E6E9F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195" y="4258308"/>
            <a:ext cx="2481287" cy="17923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8EA4540-9CBA-9870-C674-AF393701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46" r="18654"/>
          <a:stretch>
            <a:fillRect/>
          </a:stretch>
        </p:blipFill>
        <p:spPr>
          <a:xfrm>
            <a:off x="8074855" y="2282370"/>
            <a:ext cx="1838168" cy="141309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407F967-5840-FED9-EF9D-29319EE77A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73" r="8962"/>
          <a:stretch>
            <a:fillRect/>
          </a:stretch>
        </p:blipFill>
        <p:spPr>
          <a:xfrm>
            <a:off x="7718280" y="4418581"/>
            <a:ext cx="2360217" cy="14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1D031-8093-F831-88F5-50FD89F66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D0D4EB78-3E6D-C91E-0CD8-9A72AFB5E382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2697615-CBB5-8D2B-0E00-3426C8E2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72404F8-A4EE-DE15-B4A7-B846EA52897D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8FC6716-C776-C320-E8C9-2EDB0A16E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5B031D8-63B9-6320-8B81-037F49C2EB5C}"/>
              </a:ext>
            </a:extLst>
          </p:cNvPr>
          <p:cNvSpPr txBox="1"/>
          <p:nvPr/>
        </p:nvSpPr>
        <p:spPr>
          <a:xfrm>
            <a:off x="686595" y="1806867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4º) Mexer bem a cebola para não pegar!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5º) Junte os pedaços de galo e deixe alourar bem.</a:t>
            </a:r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5E2104-3D4B-EA76-303A-DF71A5EFB950}"/>
              </a:ext>
            </a:extLst>
          </p:cNvPr>
          <p:cNvSpPr txBox="1"/>
          <p:nvPr/>
        </p:nvSpPr>
        <p:spPr>
          <a:xfrm>
            <a:off x="7629195" y="2200589"/>
            <a:ext cx="244930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4D2F3F-273F-14AB-1BA5-750D25DB018D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219E8E-56BA-CC6A-DB0B-D7B5043F0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87" y="3983597"/>
            <a:ext cx="2481287" cy="17923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A384B3-7960-B8ED-61CF-54DF8FED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96" y="4474013"/>
            <a:ext cx="2481287" cy="17923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7430E4-0655-D9A3-5659-3C01BE65E3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42" r="17336"/>
          <a:stretch>
            <a:fillRect/>
          </a:stretch>
        </p:blipFill>
        <p:spPr>
          <a:xfrm>
            <a:off x="4940033" y="4069024"/>
            <a:ext cx="2305397" cy="16353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A4458BB-D980-D1B3-428B-BE4D63146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46" r="8846"/>
          <a:stretch>
            <a:fillRect/>
          </a:stretch>
        </p:blipFill>
        <p:spPr>
          <a:xfrm>
            <a:off x="7679512" y="4672840"/>
            <a:ext cx="2241654" cy="13374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D109299-A7F2-D9C9-027C-22121FFE81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914" b="1"/>
          <a:stretch>
            <a:fillRect/>
          </a:stretch>
        </p:blipFill>
        <p:spPr>
          <a:xfrm>
            <a:off x="7696949" y="2256013"/>
            <a:ext cx="2313793" cy="15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60049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6º) Adicione a marinada e deixe cozinhar lentamente.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7º) Adicione o sal.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399606" y="4122207"/>
            <a:ext cx="2678891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FDD453-3D4C-609A-66C4-01E967BD8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72" r="2663" b="15870"/>
          <a:stretch>
            <a:fillRect/>
          </a:stretch>
        </p:blipFill>
        <p:spPr>
          <a:xfrm>
            <a:off x="7807569" y="2256013"/>
            <a:ext cx="2152357" cy="16510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F7AEB3-D554-BEAF-E65C-15E382190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23" y="4257069"/>
            <a:ext cx="2449303" cy="14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AAE4D-41AB-F65A-4A5E-2BAE43767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D175384B-BF02-3F1A-0D37-1D42F687DE52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9E3C2C9A-605E-BAED-70E8-30EB5B14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538E8F3-5A24-000C-0CC1-8A65447B941C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58C4A9E-21EC-BF2A-ED74-0FAE5EBE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4B039F-6FA0-ECB5-11E4-54F3D1D647C8}"/>
              </a:ext>
            </a:extLst>
          </p:cNvPr>
          <p:cNvSpPr txBox="1"/>
          <p:nvPr/>
        </p:nvSpPr>
        <p:spPr>
          <a:xfrm>
            <a:off x="686595" y="1840500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8º) Vá mexendo ocasionalmente e acrescente água, se necessário.</a:t>
            </a:r>
          </a:p>
          <a:p>
            <a:r>
              <a:rPr lang="pt-PT" dirty="0"/>
              <a:t>O galo deve cozinhar lentamente até a carne ficar tenra.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9º) Se desejar, cozinhe noutro pote as batatas.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30D1C2D-82C3-75D4-3FF1-395F2BE7C9BC}"/>
              </a:ext>
            </a:extLst>
          </p:cNvPr>
          <p:cNvSpPr txBox="1"/>
          <p:nvPr/>
        </p:nvSpPr>
        <p:spPr>
          <a:xfrm>
            <a:off x="7526215" y="2035159"/>
            <a:ext cx="255228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F6FD4A-7BEC-0A74-D3EC-DE509287935D}"/>
              </a:ext>
            </a:extLst>
          </p:cNvPr>
          <p:cNvSpPr txBox="1"/>
          <p:nvPr/>
        </p:nvSpPr>
        <p:spPr>
          <a:xfrm>
            <a:off x="7629195" y="3915945"/>
            <a:ext cx="244930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B69E36-7E83-0714-332A-62243FAB8559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E76314-BD7B-41ED-CD1C-BA0E54D5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22"/>
          <a:stretch>
            <a:fillRect/>
          </a:stretch>
        </p:blipFill>
        <p:spPr>
          <a:xfrm>
            <a:off x="7629195" y="2166067"/>
            <a:ext cx="2355421" cy="14925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F3209C-35E0-22F9-8F6A-ADF2C6AFD3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32" r="16176" b="12821"/>
          <a:stretch>
            <a:fillRect/>
          </a:stretch>
        </p:blipFill>
        <p:spPr>
          <a:xfrm>
            <a:off x="7943109" y="3950777"/>
            <a:ext cx="1821473" cy="171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82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320</Words>
  <Application>Microsoft Office PowerPoint</Application>
  <PresentationFormat>Ecrã Panorâmico</PresentationFormat>
  <Paragraphs>149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2025/2026 </vt:lpstr>
      <vt:lpstr>Desafio ASS 2025/2026 </vt:lpstr>
      <vt:lpstr>Desafio ASS 2025/2026 </vt:lpstr>
      <vt:lpstr>Desafio ASS 2025/2026 </vt:lpstr>
      <vt:lpstr>Desafio ASS 2025/2026 </vt:lpstr>
      <vt:lpstr>Desafio ASS 2025/2026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Márcia Regina Rodrigues R.Silva Reis</cp:lastModifiedBy>
  <cp:revision>14</cp:revision>
  <dcterms:created xsi:type="dcterms:W3CDTF">2023-02-27T10:13:03Z</dcterms:created>
  <dcterms:modified xsi:type="dcterms:W3CDTF">2026-05-31T18:42:20Z</dcterms:modified>
</cp:coreProperties>
</file>