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6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Açorda de Tomate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2 Tomates</a:t>
            </a:r>
          </a:p>
          <a:p>
            <a:pPr marL="285750" indent="-285750">
              <a:buFontTx/>
              <a:buChar char="-"/>
            </a:pPr>
            <a:r>
              <a:rPr lang="pt-PT" dirty="0"/>
              <a:t>1 Pão</a:t>
            </a:r>
          </a:p>
          <a:p>
            <a:pPr marL="285750" indent="-285750">
              <a:buFontTx/>
              <a:buChar char="-"/>
            </a:pPr>
            <a:r>
              <a:rPr lang="pt-PT" dirty="0"/>
              <a:t>2 Ovo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Cebola</a:t>
            </a:r>
          </a:p>
          <a:p>
            <a:pPr marL="285750" indent="-285750">
              <a:buFontTx/>
              <a:buChar char="-"/>
            </a:pPr>
            <a:r>
              <a:rPr lang="pt-PT" dirty="0"/>
              <a:t>2 Dentes de 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1 Fio de azeite</a:t>
            </a:r>
          </a:p>
          <a:p>
            <a:pPr marL="285750" indent="-285750">
              <a:buFontTx/>
              <a:buChar char="-"/>
            </a:pPr>
            <a:r>
              <a:rPr lang="pt-PT" dirty="0"/>
              <a:t>Coentros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EEAA8F1-149C-B54C-E956-D13BA78F1E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90"/>
          <a:stretch>
            <a:fillRect/>
          </a:stretch>
        </p:blipFill>
        <p:spPr>
          <a:xfrm>
            <a:off x="6366552" y="2286997"/>
            <a:ext cx="3350958" cy="369331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29D2DA4-5A3F-334C-E984-E4081101221D}"/>
              </a:ext>
            </a:extLst>
          </p:cNvPr>
          <p:cNvSpPr txBox="1"/>
          <p:nvPr/>
        </p:nvSpPr>
        <p:spPr>
          <a:xfrm>
            <a:off x="6256775" y="5980317"/>
            <a:ext cx="35705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100" dirty="0"/>
              <a:t>PRATO FINALIZADO – Açorda de Tomate</a:t>
            </a:r>
          </a:p>
        </p:txBody>
      </p:sp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Numa panela colocamos um fio de azeite com cebola picada </a:t>
            </a:r>
          </a:p>
          <a:p>
            <a:r>
              <a:rPr lang="pt-PT" dirty="0"/>
              <a:t>e o alho picado, deixamos um tempinho no fogão e depois </a:t>
            </a:r>
          </a:p>
          <a:p>
            <a:r>
              <a:rPr lang="pt-PT" dirty="0"/>
              <a:t>adicionamos o tomate;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A seguir mexemos e deixamos refogar, de seguida adicionamos o </a:t>
            </a:r>
          </a:p>
          <a:p>
            <a:r>
              <a:rPr lang="pt-PT" dirty="0"/>
              <a:t>pão e vamos colocando água aos poucos até o pão ficar empapado </a:t>
            </a:r>
          </a:p>
          <a:p>
            <a:r>
              <a:rPr lang="pt-PT" dirty="0"/>
              <a:t>ou até ele sugar o tomate;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041496"/>
            <a:ext cx="2449302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251295"/>
            <a:ext cx="2449302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A33C4E9-A74D-ABB0-B7F7-C12896BEB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469" y="2095286"/>
            <a:ext cx="2382135" cy="161728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E72E925-5E38-3A50-95E2-2C548D629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706" y="4375830"/>
            <a:ext cx="2245310" cy="154829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1D608F1-A069-A353-AD05-CA9EE320CCB9}"/>
              </a:ext>
            </a:extLst>
          </p:cNvPr>
          <p:cNvSpPr txBox="1"/>
          <p:nvPr/>
        </p:nvSpPr>
        <p:spPr>
          <a:xfrm>
            <a:off x="7526620" y="3815585"/>
            <a:ext cx="26501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100" dirty="0"/>
              <a:t>A cebola picada com o azeite e tomate.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80E1FC-DA9D-87D6-4A65-6434DF63B27A}"/>
              </a:ext>
            </a:extLst>
          </p:cNvPr>
          <p:cNvSpPr txBox="1"/>
          <p:nvPr/>
        </p:nvSpPr>
        <p:spPr>
          <a:xfrm>
            <a:off x="7537378" y="6035972"/>
            <a:ext cx="26501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100" dirty="0"/>
              <a:t>Refogado do tomate com o pão.</a:t>
            </a:r>
          </a:p>
        </p:txBody>
      </p:sp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3º) Depois adicionamos um ovo e mexemos bem com o pão;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A seguir colocamos um ovo escalfado em cima da “Açorda de Tomate”</a:t>
            </a:r>
          </a:p>
          <a:p>
            <a:r>
              <a:rPr lang="pt-PT" dirty="0"/>
              <a:t>e por fim adicionamos os orégãos, mas também podemos utilizar salsa.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93743" y="2093009"/>
            <a:ext cx="2449302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93743" y="4283570"/>
            <a:ext cx="2449302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C28811-4F08-211C-C30F-41DE133BD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640" y="1876425"/>
            <a:ext cx="2212393" cy="18970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195F0E8-4DE3-771B-B0AA-19B69941C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017" y="4357785"/>
            <a:ext cx="2331282" cy="158437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A9BC183-5BBE-CBA4-2E5D-5C6C60D3BCCA}"/>
              </a:ext>
            </a:extLst>
          </p:cNvPr>
          <p:cNvSpPr txBox="1"/>
          <p:nvPr/>
        </p:nvSpPr>
        <p:spPr>
          <a:xfrm>
            <a:off x="7558894" y="3858617"/>
            <a:ext cx="2650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200" dirty="0"/>
              <a:t>Adicionar o ovo à açorda e misturar.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310CFB4-7F80-91BF-8E06-AD4F3FBD410F}"/>
              </a:ext>
            </a:extLst>
          </p:cNvPr>
          <p:cNvSpPr txBox="1"/>
          <p:nvPr/>
        </p:nvSpPr>
        <p:spPr>
          <a:xfrm>
            <a:off x="7455049" y="6037896"/>
            <a:ext cx="28242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200" dirty="0"/>
              <a:t>Finalizar com o ovo escalfado e orégãos.</a:t>
            </a:r>
          </a:p>
        </p:txBody>
      </p:sp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247</Words>
  <Application>Microsoft Office PowerPoint</Application>
  <PresentationFormat>Ecrã Panorâmico</PresentationFormat>
  <Paragraphs>86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9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2025/2026 </vt:lpstr>
      <vt:lpstr>Desafio ASS 2025/2026 </vt:lpstr>
      <vt:lpstr>Desafio ASS 2025/2026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Claudia Flor</cp:lastModifiedBy>
  <cp:revision>4</cp:revision>
  <dcterms:created xsi:type="dcterms:W3CDTF">2023-02-27T10:13:03Z</dcterms:created>
  <dcterms:modified xsi:type="dcterms:W3CDTF">2026-05-31T17:04:19Z</dcterms:modified>
</cp:coreProperties>
</file>