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0" r:id="rId4"/>
    <p:sldId id="1191" r:id="rId5"/>
    <p:sldId id="1194" r:id="rId6"/>
    <p:sldId id="1196" r:id="rId7"/>
    <p:sldId id="1197" r:id="rId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E9D16390-92FA-40E8-9166-2E0B256163C5}">
          <p14:sldIdLst>
            <p14:sldId id="1188"/>
            <p14:sldId id="1189"/>
            <p14:sldId id="1190"/>
          </p14:sldIdLst>
        </p14:section>
        <p14:section name="Secção Sem Título" id="{12BCF168-AC1A-4E39-8F5C-FCA5BF199934}">
          <p14:sldIdLst>
            <p14:sldId id="1191"/>
            <p14:sldId id="1194"/>
            <p14:sldId id="1196"/>
            <p14:sldId id="11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29/04/2026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Pampilhos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de Santarém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r>
              <a:rPr lang="pt-PT" b="1" u="sng" dirty="0"/>
              <a:t>Massa:</a:t>
            </a:r>
          </a:p>
          <a:p>
            <a:pPr marL="285750" indent="-285750">
              <a:buFontTx/>
              <a:buChar char="-"/>
            </a:pPr>
            <a:r>
              <a:rPr lang="pt-PT" dirty="0"/>
              <a:t>500g de açúcar,</a:t>
            </a:r>
          </a:p>
          <a:p>
            <a:pPr marL="285750" indent="-285750">
              <a:buFontTx/>
              <a:buChar char="-"/>
            </a:pPr>
            <a:r>
              <a:rPr lang="pt-PT" dirty="0"/>
              <a:t>500g de margarina,</a:t>
            </a:r>
          </a:p>
          <a:p>
            <a:pPr marL="285750" indent="-285750">
              <a:buFontTx/>
              <a:buChar char="-"/>
            </a:pPr>
            <a:r>
              <a:rPr lang="pt-PT" dirty="0"/>
              <a:t>4 ovos inteiros,</a:t>
            </a:r>
          </a:p>
          <a:p>
            <a:pPr marL="285750" indent="-285750">
              <a:buFontTx/>
              <a:buChar char="-"/>
            </a:pPr>
            <a:r>
              <a:rPr lang="pt-PT" dirty="0"/>
              <a:t>1,200 kg de farinha ,</a:t>
            </a:r>
          </a:p>
          <a:p>
            <a:pPr marL="285750" indent="-285750">
              <a:buFontTx/>
              <a:buChar char="-"/>
            </a:pPr>
            <a:r>
              <a:rPr lang="pt-PT" dirty="0"/>
              <a:t>Canela.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r>
              <a:rPr lang="pt-PT" b="1" u="sng" dirty="0"/>
              <a:t>Recheio de ovos:</a:t>
            </a:r>
          </a:p>
          <a:p>
            <a:pPr marL="285750" indent="-285750">
              <a:buFontTx/>
              <a:buChar char="-"/>
            </a:pPr>
            <a:r>
              <a:rPr lang="pt-PT" dirty="0"/>
              <a:t>8 gemas,</a:t>
            </a:r>
          </a:p>
          <a:p>
            <a:pPr marL="285750" indent="-285750">
              <a:buFontTx/>
              <a:buChar char="-"/>
            </a:pPr>
            <a:r>
              <a:rPr lang="pt-PT" dirty="0"/>
              <a:t>120g de açúcar,</a:t>
            </a:r>
          </a:p>
          <a:p>
            <a:pPr marL="285750" indent="-285750">
              <a:buFontTx/>
              <a:buChar char="-"/>
            </a:pPr>
            <a:r>
              <a:rPr lang="pt-PT" dirty="0"/>
              <a:t>6 colheres de sopa de água,</a:t>
            </a:r>
          </a:p>
          <a:p>
            <a:pPr marL="285750" indent="-285750">
              <a:buFontTx/>
              <a:buChar char="-"/>
            </a:pPr>
            <a:r>
              <a:rPr lang="pt-PT" dirty="0"/>
              <a:t>Um limão.</a:t>
            </a:r>
          </a:p>
          <a:p>
            <a:pPr marL="285750" indent="-285750">
              <a:buFontTx/>
              <a:buChar char="-"/>
            </a:pPr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010EC21-E399-61D4-7EA2-5A123E50A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1968" r="13926"/>
          <a:stretch>
            <a:fillRect/>
          </a:stretch>
        </p:blipFill>
        <p:spPr>
          <a:xfrm>
            <a:off x="4728748" y="2286997"/>
            <a:ext cx="5478163" cy="36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779687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Para a massa:</a:t>
            </a:r>
          </a:p>
          <a:p>
            <a:r>
              <a:rPr lang="pt-PT" dirty="0"/>
              <a:t>1º) Mistura-se o açúcar com a margarina amolecida e os ovos;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Junta-se a farinha e trabalha-se a massa energicamente e </a:t>
            </a:r>
          </a:p>
          <a:p>
            <a:r>
              <a:rPr lang="pt-PT" dirty="0"/>
              <a:t>polvilha-se a massa com a canela e envolve-se muito bem;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D8B3B46-8B74-47FC-4CB6-42FA37BDA2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" t="-3286" r="24122" b="3286"/>
          <a:stretch>
            <a:fillRect/>
          </a:stretch>
        </p:blipFill>
        <p:spPr>
          <a:xfrm>
            <a:off x="7431740" y="1728218"/>
            <a:ext cx="2789006" cy="19721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00F300-BE2D-6C03-2E41-8616FE5269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511"/>
          <a:stretch>
            <a:fillRect/>
          </a:stretch>
        </p:blipFill>
        <p:spPr>
          <a:xfrm>
            <a:off x="7431740" y="3751797"/>
            <a:ext cx="2859743" cy="19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FD3E8-F076-7B54-77B4-11FE5D485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5B8FA0CE-6246-E229-C8B1-640A99A11103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A52D7C9-45B5-C610-ABB6-E822D361F607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E8E3FFE2-0065-81C7-E16A-DB819C71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B1AC8C1-E439-8714-A71A-37E5C7DFDDDC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7C756D12-70A9-B87E-A873-F0C2EEAE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909F12E-8545-4099-79A9-5E493CBA67D8}"/>
              </a:ext>
            </a:extLst>
          </p:cNvPr>
          <p:cNvSpPr txBox="1"/>
          <p:nvPr/>
        </p:nvSpPr>
        <p:spPr>
          <a:xfrm>
            <a:off x="686595" y="1860049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/>
              <a:t>Para o recheio:</a:t>
            </a:r>
          </a:p>
          <a:p>
            <a:r>
              <a:rPr lang="pt-PT" dirty="0"/>
              <a:t>3º) Separam-se 8 gemas das claras;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</a:t>
            </a:r>
            <a:r>
              <a:rPr lang="pt-PT" i="1" dirty="0"/>
              <a:t>Deitam-se as gemas para um tacho, adiciona-se o açúcar, a água</a:t>
            </a:r>
          </a:p>
          <a:p>
            <a:r>
              <a:rPr lang="pt-PT" i="1" dirty="0"/>
              <a:t> e casca de limão. Mistura-se e leva-se ao lume, mexendo sempre,</a:t>
            </a:r>
          </a:p>
          <a:p>
            <a:r>
              <a:rPr lang="pt-PT" i="1" dirty="0"/>
              <a:t> até engrossar.</a:t>
            </a:r>
          </a:p>
          <a:p>
            <a:r>
              <a:rPr lang="pt-PT" i="1" dirty="0"/>
              <a:t>Retira-se o lume, coloca-se numa tigela, retira-se a casca do limão</a:t>
            </a:r>
          </a:p>
          <a:p>
            <a:r>
              <a:rPr lang="pt-PT" i="1" dirty="0"/>
              <a:t> e deixa-se arrefecer;</a:t>
            </a: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4D43781-4433-2081-FAF0-7E3D813BF0E7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B1BE51B-2003-1633-7D42-83879E2EFBB8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EC38E77-E97B-8107-A9F1-457158255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12" y="1972235"/>
            <a:ext cx="2994212" cy="184284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A4C7DE1-51BA-E0F2-D75D-AB444B79CB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66" r="21860"/>
          <a:stretch>
            <a:fillRect/>
          </a:stretch>
        </p:blipFill>
        <p:spPr>
          <a:xfrm>
            <a:off x="7261412" y="3885656"/>
            <a:ext cx="2994212" cy="20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62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A7FEF-D6B4-5550-D954-43459DD98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86EB7FD3-7A07-3AC4-C07B-4363B712DD7B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0F0CBF7-51F8-7DCE-8374-02610ED529B2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2D73FF06-20FB-1EA1-D92A-C7D5E266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283FF2D-644F-AD37-467C-3AD5CED61F2A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54F0F00F-546B-63EB-E574-4B703F1B1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615340A-CAF9-F26D-D441-C982CC37195F}"/>
              </a:ext>
            </a:extLst>
          </p:cNvPr>
          <p:cNvSpPr txBox="1"/>
          <p:nvPr/>
        </p:nvSpPr>
        <p:spPr>
          <a:xfrm>
            <a:off x="686595" y="1829766"/>
            <a:ext cx="9668654" cy="5078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Coloca-se a massa na bancada polvilhada de farinha e estende-se </a:t>
            </a:r>
          </a:p>
          <a:p>
            <a:r>
              <a:rPr lang="pt-PT" dirty="0"/>
              <a:t>uma folha de papel vegetal, para melhor se enrolarem os pampilhos;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Estende-se a massa com o rolo enfarinhado com a restante</a:t>
            </a:r>
          </a:p>
          <a:p>
            <a:r>
              <a:rPr lang="pt-PT" dirty="0"/>
              <a:t>farinha, cortam-se em retângulos (16 por 12 cm com um dedo de </a:t>
            </a:r>
          </a:p>
          <a:p>
            <a:r>
              <a:rPr lang="pt-PT" dirty="0"/>
              <a:t>Espessura. Começa-se a rechear a massa</a:t>
            </a:r>
            <a:r>
              <a:rPr lang="pt-PT" i="1" dirty="0"/>
              <a:t>;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B0D9EFD-755F-DCF9-39B3-6D849B5A9D44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FE25219-D65C-5269-24EE-9174FF4C0EC6}"/>
              </a:ext>
            </a:extLst>
          </p:cNvPr>
          <p:cNvSpPr txBox="1"/>
          <p:nvPr/>
        </p:nvSpPr>
        <p:spPr>
          <a:xfrm>
            <a:off x="7722379" y="4377745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D5C986-779D-41E1-7969-30AAC4F885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339"/>
          <a:stretch>
            <a:fillRect/>
          </a:stretch>
        </p:blipFill>
        <p:spPr>
          <a:xfrm>
            <a:off x="7512244" y="2014673"/>
            <a:ext cx="2683203" cy="184915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A93B1A8-D4B0-2D8F-706C-348E2D8E0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60" y="4225971"/>
            <a:ext cx="2990656" cy="18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7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0AD84-9DD0-021B-E652-88C4D4178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D1C3419D-FC00-99FF-4BBC-3970A6A442C9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A9E64F1-EE92-8CE2-1D57-3CC9D5F8A9E4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2D0F1EF-F892-F65C-CE0E-0976241D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6DB8B44-F651-868E-0CB8-A799CEEB0796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98B9261A-2F84-E297-E661-1E869E44D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48E41A3-5B00-366C-0A2A-37E7BB0314D6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7º) Corta-se a massa recheada de forma a formar retângulos;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8º) Procede-se da mesma forma até acabar a massa e o recheio</a:t>
            </a:r>
            <a:r>
              <a:rPr lang="pt-PT" i="1" dirty="0"/>
              <a:t>;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6BEBBF6-B84D-88D0-D4EE-745BE30D6CDA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156DC0-991C-9BFD-601F-45066F5AF861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F271F94-2C2B-CEF7-5186-74DA7FF88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8" b="9671"/>
          <a:stretch>
            <a:fillRect/>
          </a:stretch>
        </p:blipFill>
        <p:spPr>
          <a:xfrm>
            <a:off x="7449671" y="2021006"/>
            <a:ext cx="2796986" cy="17175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A02AA3B-2DAF-7D46-BDB3-A57A668E8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r="7142"/>
          <a:stretch>
            <a:fillRect/>
          </a:stretch>
        </p:blipFill>
        <p:spPr>
          <a:xfrm>
            <a:off x="7516861" y="3891684"/>
            <a:ext cx="2729796" cy="17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1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F9D58-5E41-FAD8-EF1F-82F12C31F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2C3AC044-3C5E-71B3-6E49-D26F72468319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F2D444F-AE68-AB2C-D8A6-BAEFA9A28612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C5B9D2D0-EAC7-2BF3-AF87-907F5573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F976E8A-9D2A-F57E-4AA8-1AAD40A48A4E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AA97B1CE-47FC-1E3B-D12D-5E99CD5A9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5B6D49A-3CFD-A21A-6A67-BA82E27A585B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9º) Pincela-se com a gema de ovo batida ;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10º) O forno é pré-aquecido a 190 graus. O tabuleiro com os pampilhos</a:t>
            </a:r>
          </a:p>
          <a:p>
            <a:r>
              <a:rPr lang="pt-PT" dirty="0"/>
              <a:t> vão ao </a:t>
            </a:r>
            <a:r>
              <a:rPr lang="pt-PT" i="1" dirty="0"/>
              <a:t>forno cerca de 20 minutos a 200ºC até estarem dourados</a:t>
            </a:r>
            <a:r>
              <a:rPr lang="pt-PT" dirty="0"/>
              <a:t>;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16B0F41-E210-61B6-F5F1-BFFE53A62EE6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B6936E5-BD84-9CCF-A110-02782AEA9A7C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A76752D-38FE-A4C1-AA00-ACC784CA9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95" y="2097354"/>
            <a:ext cx="2729796" cy="16509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31840CA-997C-F97D-2EE4-24AA3A9FE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5"/>
          <a:stretch>
            <a:fillRect/>
          </a:stretch>
        </p:blipFill>
        <p:spPr>
          <a:xfrm>
            <a:off x="7426195" y="3985112"/>
            <a:ext cx="2768794" cy="19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0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D5344-D0C1-5FCB-300B-4EE3696D4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0A44780-618F-2D3E-86AB-5E188FF1A106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2113DA3-4091-99E9-82F2-60807B71231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7B937DF-8BC5-1DFC-29A8-1FF447AA8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575D92B-B8DC-1EF0-75CF-16FE8B740220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9E6254DD-CE22-4A37-B444-376593325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69F8392-5B56-2163-3794-28820198E53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11º) Não de deixam cozer muito, para não ficarem rijos e secos;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12º Resultado final, pampilhos dourados e fofos.</a:t>
            </a:r>
          </a:p>
          <a:p>
            <a:r>
              <a:rPr lang="pt-PT" dirty="0"/>
              <a:t>Para concluir este desafio, foi o momento da degustação por todos.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r>
              <a:rPr lang="pt-PT" u="sng" dirty="0"/>
              <a:t>Observação:</a:t>
            </a:r>
            <a:r>
              <a:rPr lang="pt-PT" dirty="0"/>
              <a:t> </a:t>
            </a:r>
          </a:p>
          <a:p>
            <a:r>
              <a:rPr lang="pt-PT" dirty="0"/>
              <a:t>A confeção de pampilhos foi feita pela primeira vez por todos na cantina</a:t>
            </a:r>
          </a:p>
          <a:p>
            <a:r>
              <a:rPr lang="pt-PT" dirty="0"/>
              <a:t>da escola. É evidente que não têm a aparência dos originais, mas o </a:t>
            </a:r>
          </a:p>
          <a:p>
            <a:r>
              <a:rPr lang="pt-PT" dirty="0"/>
              <a:t>sabor foi muito idêntico.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DED3976-B2DB-9751-645E-142778DDDA11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550C51-5043-1181-CBFC-E1BB5449D7F0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A85FC3F-F4D8-4C95-DDC0-D35AD413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734" y="1886648"/>
            <a:ext cx="2642223" cy="157773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1055EBB-F07B-EA8C-B566-BEEC6ECDA9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59" b="34771"/>
          <a:stretch>
            <a:fillRect/>
          </a:stretch>
        </p:blipFill>
        <p:spPr>
          <a:xfrm>
            <a:off x="7537629" y="3513631"/>
            <a:ext cx="2637328" cy="26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770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542</Words>
  <Application>Microsoft Office PowerPoint</Application>
  <PresentationFormat>Ecrã Panorâmico</PresentationFormat>
  <Paragraphs>172</Paragraphs>
  <Slides>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13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2025/2026 </vt:lpstr>
      <vt:lpstr>Desafio ASS 2025/2026 </vt:lpstr>
      <vt:lpstr>Desafio ASS 2025/2026 </vt:lpstr>
      <vt:lpstr>Desafio ASS 2025/2026 </vt:lpstr>
      <vt:lpstr>Desafio ASS 2025/2026 </vt:lpstr>
      <vt:lpstr>Desafio ASS 2025/2026 </vt:lpstr>
      <vt:lpstr>Desafio ASS 2025/2026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conceicao milheiro</cp:lastModifiedBy>
  <cp:revision>8</cp:revision>
  <dcterms:created xsi:type="dcterms:W3CDTF">2023-02-27T10:13:03Z</dcterms:created>
  <dcterms:modified xsi:type="dcterms:W3CDTF">2026-04-29T18:21:47Z</dcterms:modified>
</cp:coreProperties>
</file>