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188" r:id="rId5"/>
    <p:sldId id="1189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5D92F9-D97F-4CF9-9A70-363FA4E2A81F}" v="4" dt="2026-05-31T10:55:31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101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31T10:55:10.44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52 17 4143 0 0,'-3'-2'544'0'0,"0"0"-1"0"0,0 1 1 0 0,0-1-1 0 0,-1 1 1 0 0,1 0-1 0 0,-1 0 1 0 0,1 0-1 0 0,-1 1 1 0 0,1-1-1 0 0,-1 1 1 0 0,0 0-1 0 0,-4 0 1 0 0,5-1 1918 0 0,9 0-1498 0 0,6-1-716 0 0,-10 2-853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5-31T10:55:10.60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64 6 14279 0 0,'-18'-4'632'0'0,"5"2"136"0"0,3 2-616 0 0,4 0-152 0 0,4 2 0 0 0,2 0 0 0 0,0 0-1568 0 0,-2 0-352 0 0,-2 2-64 0 0,-1 1-8 0 0,3-1 1112 0 0,0-2 224 0 0,6 2 48 0 0,-2 0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31/05/2026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XDlRCHVqnc8?feature=share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61849" y="734710"/>
            <a:ext cx="11520000" cy="773872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Panquecas</a:t>
            </a: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 de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Espinafre</a:t>
            </a: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 com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atum</a:t>
            </a:r>
            <a:endParaRPr lang="en-GB" sz="2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2025/2026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61848" y="-1312"/>
            <a:ext cx="11520000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61849" y="1508582"/>
            <a:ext cx="11520000" cy="468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 dirty="0"/>
          </a:p>
          <a:p>
            <a:r>
              <a:rPr lang="pt-PT" sz="2800" b="1" dirty="0"/>
              <a:t>INGREDIENTES</a:t>
            </a:r>
            <a:r>
              <a:rPr lang="pt-PT" b="1" dirty="0"/>
              <a:t>:</a:t>
            </a:r>
          </a:p>
          <a:p>
            <a:r>
              <a:rPr lang="en-GB" sz="2000" dirty="0"/>
              <a:t>300 </a:t>
            </a:r>
            <a:r>
              <a:rPr lang="en-GB" sz="2000" dirty="0" err="1"/>
              <a:t>gramas</a:t>
            </a:r>
            <a:r>
              <a:rPr lang="en-GB" sz="2000" dirty="0"/>
              <a:t> de </a:t>
            </a:r>
            <a:r>
              <a:rPr lang="en-GB" sz="2000" dirty="0" err="1"/>
              <a:t>espinafre</a:t>
            </a:r>
            <a:endParaRPr lang="en-GB" sz="2000" dirty="0" err="1">
              <a:ea typeface="Calibri"/>
              <a:cs typeface="Calibri"/>
            </a:endParaRPr>
          </a:p>
          <a:p>
            <a:r>
              <a:rPr lang="en-GB" sz="2000" dirty="0"/>
              <a:t>300 ml de </a:t>
            </a:r>
            <a:r>
              <a:rPr lang="en-GB" sz="2000" dirty="0" err="1"/>
              <a:t>leite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3 </a:t>
            </a:r>
            <a:r>
              <a:rPr lang="en-GB" sz="2000" dirty="0" err="1"/>
              <a:t>ovos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250 </a:t>
            </a:r>
            <a:r>
              <a:rPr lang="en-GB" sz="2000" dirty="0" err="1"/>
              <a:t>gramas</a:t>
            </a:r>
            <a:r>
              <a:rPr lang="en-GB" sz="2000" dirty="0"/>
              <a:t> de farinha</a:t>
            </a:r>
          </a:p>
          <a:p>
            <a:r>
              <a:rPr lang="en-GB" sz="2000" dirty="0"/>
              <a:t>1 </a:t>
            </a:r>
            <a:r>
              <a:rPr lang="en-GB" sz="2000" dirty="0" err="1"/>
              <a:t>pitada</a:t>
            </a:r>
            <a:r>
              <a:rPr lang="en-GB" sz="2000" dirty="0"/>
              <a:t> de </a:t>
            </a:r>
            <a:r>
              <a:rPr lang="en-GB" sz="2000" dirty="0" err="1"/>
              <a:t>sal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1 </a:t>
            </a:r>
            <a:r>
              <a:rPr lang="en-GB" sz="2000" dirty="0" err="1"/>
              <a:t>colher</a:t>
            </a:r>
            <a:r>
              <a:rPr lang="en-GB" sz="2000" dirty="0"/>
              <a:t> de </a:t>
            </a:r>
            <a:r>
              <a:rPr lang="en-GB" sz="2000" dirty="0" err="1"/>
              <a:t>chá</a:t>
            </a:r>
            <a:r>
              <a:rPr lang="en-GB" sz="2000" dirty="0"/>
              <a:t> de </a:t>
            </a:r>
            <a:r>
              <a:rPr lang="en-GB" sz="2000" dirty="0" err="1"/>
              <a:t>fermento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1 </a:t>
            </a:r>
            <a:r>
              <a:rPr lang="en-GB" sz="2000" dirty="0" err="1"/>
              <a:t>lata</a:t>
            </a:r>
            <a:r>
              <a:rPr lang="en-GB" sz="2000" dirty="0"/>
              <a:t> de </a:t>
            </a:r>
            <a:r>
              <a:rPr lang="en-GB" sz="2000" dirty="0" err="1"/>
              <a:t>atum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1 </a:t>
            </a:r>
            <a:r>
              <a:rPr lang="en-GB" sz="2000" dirty="0" err="1"/>
              <a:t>lata</a:t>
            </a:r>
            <a:r>
              <a:rPr lang="en-GB" sz="2000" dirty="0"/>
              <a:t> de </a:t>
            </a:r>
            <a:r>
              <a:rPr lang="en-GB" sz="2000" dirty="0" err="1"/>
              <a:t>milho</a:t>
            </a:r>
            <a:r>
              <a:rPr lang="en-GB" sz="2000" dirty="0"/>
              <a:t> </a:t>
            </a:r>
            <a:r>
              <a:rPr lang="en-GB" sz="2000" dirty="0" err="1"/>
              <a:t>doce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1 </a:t>
            </a:r>
            <a:r>
              <a:rPr lang="en-GB" sz="2000" dirty="0" err="1"/>
              <a:t>tomate</a:t>
            </a:r>
            <a:r>
              <a:rPr lang="en-GB" sz="2000" dirty="0"/>
              <a:t> picado</a:t>
            </a:r>
            <a:endParaRPr lang="en-GB" sz="2000" dirty="0">
              <a:ea typeface="Calibri"/>
              <a:cs typeface="Calibri"/>
            </a:endParaRPr>
          </a:p>
          <a:p>
            <a:r>
              <a:rPr lang="en-GB" sz="2000" dirty="0"/>
              <a:t>1 </a:t>
            </a:r>
            <a:r>
              <a:rPr lang="en-GB" sz="2000" dirty="0" err="1"/>
              <a:t>colher</a:t>
            </a:r>
            <a:r>
              <a:rPr lang="en-GB" sz="2000" dirty="0"/>
              <a:t> se </a:t>
            </a:r>
            <a:r>
              <a:rPr lang="en-GB" sz="2000" dirty="0" err="1"/>
              <a:t>sopa</a:t>
            </a:r>
            <a:r>
              <a:rPr lang="en-GB" sz="2000" dirty="0"/>
              <a:t> de </a:t>
            </a:r>
            <a:r>
              <a:rPr lang="en-GB" sz="2000" dirty="0" err="1"/>
              <a:t>maionese</a:t>
            </a:r>
            <a:endParaRPr lang="en-GB" sz="2000" dirty="0">
              <a:ea typeface="Calibri"/>
              <a:cs typeface="Calibri"/>
            </a:endParaRPr>
          </a:p>
          <a:p>
            <a:endParaRPr lang="pt-PT" sz="2000" dirty="0"/>
          </a:p>
          <a:p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pPr marL="285750" indent="-285750">
              <a:buFontTx/>
              <a:buChar char="-"/>
            </a:pPr>
            <a:endParaRPr lang="pt-PT" sz="2000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7252CFD-EF36-375B-7C5C-5081CA8043ED}"/>
              </a:ext>
            </a:extLst>
          </p:cNvPr>
          <p:cNvSpPr txBox="1"/>
          <p:nvPr/>
        </p:nvSpPr>
        <p:spPr>
          <a:xfrm>
            <a:off x="4571085" y="2282454"/>
            <a:ext cx="7036896" cy="3693319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pPr algn="ctr"/>
            <a:endParaRPr lang="pt-PT" dirty="0">
              <a:ea typeface="Calibri"/>
              <a:cs typeface="Calibri"/>
            </a:endParaRPr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endParaRPr lang="pt-PT" dirty="0"/>
          </a:p>
          <a:p>
            <a:pPr algn="ctr"/>
            <a:endParaRPr lang="pt-PT" dirty="0"/>
          </a:p>
          <a:p>
            <a:endParaRPr lang="pt-PT" dirty="0"/>
          </a:p>
        </p:txBody>
      </p:sp>
      <p:pic>
        <p:nvPicPr>
          <p:cNvPr id="2" name="Imagem 1" descr="Uma imagem com comida, prato, verde, Cozinha&#10;&#10;Os conteúdos gerados por IA poderão estar incorretos.">
            <a:extLst>
              <a:ext uri="{FF2B5EF4-FFF2-40B4-BE49-F238E27FC236}">
                <a16:creationId xmlns:a16="http://schemas.microsoft.com/office/drawing/2014/main" id="{10CC2443-8744-5E9C-1018-65AA51A0A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463" y="1905541"/>
            <a:ext cx="4054416" cy="3062380"/>
          </a:xfrm>
          <a:prstGeom prst="rect">
            <a:avLst/>
          </a:prstGeom>
        </p:spPr>
      </p:pic>
      <p:pic>
        <p:nvPicPr>
          <p:cNvPr id="3" name="Imagem 2" descr="Uma imagem com prato, comida, Prato, Cozinha&#10;&#10;Os conteúdos gerados por IA poderão estar incorretos.">
            <a:extLst>
              <a:ext uri="{FF2B5EF4-FFF2-40B4-BE49-F238E27FC236}">
                <a16:creationId xmlns:a16="http://schemas.microsoft.com/office/drawing/2014/main" id="{5F41D39A-FAA3-E3EA-8D8E-46D2BD4280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5909" y="3638719"/>
            <a:ext cx="3761377" cy="28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2025/2026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61849" y="-4727"/>
            <a:ext cx="11520000" cy="734710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61849" y="1469422"/>
            <a:ext cx="11520000" cy="468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 sz="2000" dirty="0"/>
          </a:p>
          <a:p>
            <a:r>
              <a:rPr lang="en-GB" sz="2800" b="1" dirty="0"/>
              <a:t>PROCEDIMENTO</a:t>
            </a:r>
            <a:r>
              <a:rPr lang="en-GB" sz="2000" b="1" dirty="0">
                <a:solidFill>
                  <a:prstClr val="black"/>
                </a:solidFill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en-GB" sz="2000" dirty="0"/>
              <a:t>No </a:t>
            </a:r>
            <a:r>
              <a:rPr lang="en-GB" sz="2000" dirty="0" err="1"/>
              <a:t>liquidificador</a:t>
            </a:r>
            <a:r>
              <a:rPr lang="en-GB" sz="2000" dirty="0"/>
              <a:t> bate-se </a:t>
            </a:r>
            <a:r>
              <a:rPr lang="en-GB" sz="2000" dirty="0" err="1"/>
              <a:t>os</a:t>
            </a:r>
            <a:r>
              <a:rPr lang="en-GB" sz="2000" dirty="0"/>
              <a:t> </a:t>
            </a:r>
            <a:r>
              <a:rPr lang="en-GB" sz="2000" dirty="0" err="1"/>
              <a:t>espinafres</a:t>
            </a:r>
            <a:r>
              <a:rPr lang="en-GB" sz="2000" dirty="0"/>
              <a:t>, com o </a:t>
            </a:r>
            <a:r>
              <a:rPr lang="en-GB" sz="2000" dirty="0" err="1"/>
              <a:t>leite</a:t>
            </a:r>
            <a:r>
              <a:rPr lang="en-GB" sz="2000" dirty="0"/>
              <a:t>, </a:t>
            </a:r>
            <a:r>
              <a:rPr lang="en-GB" sz="2000" dirty="0" err="1"/>
              <a:t>os</a:t>
            </a:r>
            <a:r>
              <a:rPr lang="en-GB" sz="2000" dirty="0"/>
              <a:t> </a:t>
            </a:r>
            <a:r>
              <a:rPr lang="en-GB" sz="2000" dirty="0" err="1"/>
              <a:t>ovos</a:t>
            </a:r>
            <a:r>
              <a:rPr lang="en-GB" sz="2000" dirty="0"/>
              <a:t>, o </a:t>
            </a:r>
            <a:r>
              <a:rPr lang="en-GB" sz="2000" dirty="0" err="1"/>
              <a:t>sal</a:t>
            </a:r>
            <a:r>
              <a:rPr lang="en-GB" sz="2000" dirty="0"/>
              <a:t> e o </a:t>
            </a:r>
            <a:r>
              <a:rPr lang="en-GB" sz="2000" dirty="0" err="1"/>
              <a:t>fermento</a:t>
            </a:r>
            <a:r>
              <a:rPr lang="en-GB" sz="2000" dirty="0"/>
              <a:t>. </a:t>
            </a:r>
          </a:p>
          <a:p>
            <a:pPr marL="285750" indent="-285750">
              <a:buFontTx/>
              <a:buChar char="-"/>
            </a:pPr>
            <a:r>
              <a:rPr lang="en-GB" sz="2000" dirty="0" err="1"/>
              <a:t>Depois</a:t>
            </a:r>
            <a:r>
              <a:rPr lang="en-GB" sz="2000" dirty="0"/>
              <a:t> de </a:t>
            </a:r>
            <a:r>
              <a:rPr lang="en-GB" sz="2000" dirty="0" err="1"/>
              <a:t>estar</a:t>
            </a:r>
            <a:r>
              <a:rPr lang="en-GB" sz="2000" dirty="0"/>
              <a:t> </a:t>
            </a:r>
            <a:r>
              <a:rPr lang="en-GB" sz="2000" dirty="0" err="1"/>
              <a:t>tudo</a:t>
            </a:r>
            <a:r>
              <a:rPr lang="en-GB" sz="2000" dirty="0"/>
              <a:t> </a:t>
            </a:r>
            <a:r>
              <a:rPr lang="en-GB" sz="2000" dirty="0" err="1"/>
              <a:t>bem</a:t>
            </a:r>
            <a:r>
              <a:rPr lang="en-GB" sz="2000" dirty="0"/>
              <a:t> batido, </a:t>
            </a:r>
            <a:r>
              <a:rPr lang="en-GB" sz="2000" dirty="0" err="1"/>
              <a:t>vai</a:t>
            </a:r>
            <a:r>
              <a:rPr lang="en-GB" sz="2000" dirty="0"/>
              <a:t>-se </a:t>
            </a:r>
            <a:r>
              <a:rPr lang="en-GB" sz="2000" dirty="0" err="1"/>
              <a:t>adicionando</a:t>
            </a:r>
            <a:r>
              <a:rPr lang="en-GB" sz="2000" dirty="0"/>
              <a:t> a farinha </a:t>
            </a:r>
            <a:r>
              <a:rPr lang="en-GB" sz="2000" dirty="0" err="1"/>
              <a:t>aos</a:t>
            </a:r>
            <a:r>
              <a:rPr lang="en-GB" sz="2000" dirty="0"/>
              <a:t> </a:t>
            </a:r>
            <a:r>
              <a:rPr lang="en-GB" sz="2000" dirty="0" err="1"/>
              <a:t>poucos</a:t>
            </a:r>
            <a:r>
              <a:rPr lang="en-GB" sz="2000" dirty="0"/>
              <a:t> de forma a </a:t>
            </a:r>
            <a:r>
              <a:rPr lang="en-GB" sz="2000" dirty="0" err="1"/>
              <a:t>obter</a:t>
            </a:r>
            <a:r>
              <a:rPr lang="en-GB" sz="2000" dirty="0"/>
              <a:t> </a:t>
            </a:r>
            <a:r>
              <a:rPr lang="en-GB" sz="2000" dirty="0" err="1"/>
              <a:t>uma</a:t>
            </a:r>
            <a:r>
              <a:rPr lang="en-GB" sz="2000" dirty="0"/>
              <a:t> </a:t>
            </a:r>
            <a:r>
              <a:rPr lang="en-GB" sz="2000" dirty="0" err="1"/>
              <a:t>massa</a:t>
            </a:r>
            <a:r>
              <a:rPr lang="en-GB" sz="2000" dirty="0"/>
              <a:t> </a:t>
            </a:r>
            <a:r>
              <a:rPr lang="en-GB" sz="2000" dirty="0" err="1"/>
              <a:t>líquida</a:t>
            </a:r>
            <a:r>
              <a:rPr lang="en-GB" sz="2000" dirty="0"/>
              <a:t> com </a:t>
            </a:r>
            <a:r>
              <a:rPr lang="en-GB" sz="2000" dirty="0" err="1"/>
              <a:t>alguma</a:t>
            </a:r>
            <a:r>
              <a:rPr lang="en-GB" sz="2000" dirty="0"/>
              <a:t> </a:t>
            </a:r>
            <a:r>
              <a:rPr lang="en-GB" sz="2000" dirty="0" err="1"/>
              <a:t>consistência</a:t>
            </a:r>
            <a:r>
              <a:rPr lang="en-GB" sz="2000" dirty="0"/>
              <a:t>.</a:t>
            </a:r>
          </a:p>
          <a:p>
            <a:pPr marL="285750" indent="-285750">
              <a:buFontTx/>
              <a:buChar char="-"/>
            </a:pPr>
            <a:r>
              <a:rPr lang="en-GB" sz="2000" dirty="0"/>
              <a:t>De </a:t>
            </a:r>
            <a:r>
              <a:rPr lang="en-GB" sz="2000" dirty="0" err="1"/>
              <a:t>seguida</a:t>
            </a:r>
            <a:r>
              <a:rPr lang="en-GB" sz="2000" dirty="0"/>
              <a:t>, </a:t>
            </a:r>
            <a:r>
              <a:rPr lang="en-GB" sz="2000" dirty="0" err="1"/>
              <a:t>numa</a:t>
            </a:r>
            <a:r>
              <a:rPr lang="en-GB" sz="2000" dirty="0"/>
              <a:t> </a:t>
            </a:r>
            <a:r>
              <a:rPr lang="en-GB" sz="2000" dirty="0" err="1"/>
              <a:t>frigideira</a:t>
            </a:r>
            <a:r>
              <a:rPr lang="en-GB" sz="2000" dirty="0"/>
              <a:t> </a:t>
            </a:r>
            <a:r>
              <a:rPr lang="en-GB" sz="2000" dirty="0" err="1"/>
              <a:t>borrifada</a:t>
            </a:r>
            <a:r>
              <a:rPr lang="en-GB" sz="2000" dirty="0"/>
              <a:t> com </a:t>
            </a:r>
            <a:r>
              <a:rPr lang="en-GB" sz="2000" dirty="0" err="1"/>
              <a:t>azeite</a:t>
            </a:r>
            <a:r>
              <a:rPr lang="en-GB" sz="2000" dirty="0"/>
              <a:t>, </a:t>
            </a:r>
            <a:r>
              <a:rPr lang="en-GB" sz="2000" dirty="0" err="1"/>
              <a:t>ir</a:t>
            </a:r>
            <a:r>
              <a:rPr lang="en-GB" sz="2000" dirty="0"/>
              <a:t> </a:t>
            </a:r>
            <a:r>
              <a:rPr lang="en-GB" sz="2000" dirty="0" err="1"/>
              <a:t>adicionando</a:t>
            </a:r>
            <a:r>
              <a:rPr lang="en-GB" sz="2000" dirty="0"/>
              <a:t> com </a:t>
            </a:r>
            <a:r>
              <a:rPr lang="en-GB" sz="2000" dirty="0" err="1"/>
              <a:t>uma</a:t>
            </a:r>
            <a:r>
              <a:rPr lang="en-GB" sz="2000" dirty="0"/>
              <a:t> concha de </a:t>
            </a:r>
            <a:r>
              <a:rPr lang="en-GB" sz="2000" dirty="0" err="1"/>
              <a:t>sopa</a:t>
            </a:r>
            <a:r>
              <a:rPr lang="en-GB" sz="2000" dirty="0"/>
              <a:t> a </a:t>
            </a:r>
            <a:r>
              <a:rPr lang="en-GB" sz="2000" dirty="0" err="1"/>
              <a:t>massa</a:t>
            </a:r>
            <a:r>
              <a:rPr lang="en-GB" sz="2000" dirty="0"/>
              <a:t> </a:t>
            </a:r>
            <a:r>
              <a:rPr lang="en-GB" sz="2000" dirty="0" err="1"/>
              <a:t>formando</a:t>
            </a:r>
            <a:r>
              <a:rPr lang="en-GB" sz="2000" dirty="0"/>
              <a:t> </a:t>
            </a:r>
            <a:r>
              <a:rPr lang="en-GB" sz="2000" dirty="0" err="1"/>
              <a:t>uma</a:t>
            </a:r>
            <a:r>
              <a:rPr lang="en-GB" sz="2000" dirty="0"/>
              <a:t> </a:t>
            </a:r>
            <a:r>
              <a:rPr lang="en-GB" sz="2000" dirty="0" err="1"/>
              <a:t>panqueca</a:t>
            </a:r>
            <a:r>
              <a:rPr lang="en-GB" sz="2000" dirty="0"/>
              <a:t>. </a:t>
            </a:r>
          </a:p>
          <a:p>
            <a:pPr marL="285750" indent="-285750">
              <a:buFontTx/>
              <a:buChar char="-"/>
            </a:pPr>
            <a:r>
              <a:rPr lang="en-GB" sz="2000" dirty="0" err="1"/>
              <a:t>Repete</a:t>
            </a:r>
            <a:r>
              <a:rPr lang="en-GB" sz="2000" dirty="0"/>
              <a:t>-se o </a:t>
            </a:r>
            <a:r>
              <a:rPr lang="en-GB" sz="2000" dirty="0" err="1"/>
              <a:t>procedimento</a:t>
            </a:r>
            <a:r>
              <a:rPr lang="en-GB" sz="2000" dirty="0"/>
              <a:t> </a:t>
            </a:r>
            <a:r>
              <a:rPr lang="en-GB" sz="2000" dirty="0" err="1"/>
              <a:t>até</a:t>
            </a:r>
            <a:r>
              <a:rPr lang="en-GB" sz="2000" dirty="0"/>
              <a:t> a </a:t>
            </a:r>
            <a:r>
              <a:rPr lang="en-GB" sz="2000" dirty="0" err="1"/>
              <a:t>massa</a:t>
            </a:r>
            <a:r>
              <a:rPr lang="en-GB" sz="2000" dirty="0"/>
              <a:t> </a:t>
            </a:r>
            <a:r>
              <a:rPr lang="en-GB" sz="2000" dirty="0" err="1"/>
              <a:t>acabar</a:t>
            </a:r>
            <a:r>
              <a:rPr lang="en-GB" sz="2000" dirty="0"/>
              <a:t>. </a:t>
            </a:r>
          </a:p>
          <a:p>
            <a:pPr marL="285750" indent="-285750">
              <a:buFontTx/>
              <a:buChar char="-"/>
            </a:pPr>
            <a:r>
              <a:rPr lang="en-GB" sz="2000" dirty="0"/>
              <a:t>Quando as </a:t>
            </a:r>
            <a:r>
              <a:rPr lang="en-GB" sz="2000" dirty="0" err="1"/>
              <a:t>panquecas</a:t>
            </a:r>
            <a:r>
              <a:rPr lang="en-GB" sz="2000" dirty="0"/>
              <a:t> </a:t>
            </a:r>
            <a:r>
              <a:rPr lang="en-GB" sz="2000" dirty="0" err="1"/>
              <a:t>estiverem</a:t>
            </a:r>
            <a:r>
              <a:rPr lang="en-GB" sz="2000" dirty="0"/>
              <a:t> </a:t>
            </a:r>
            <a:r>
              <a:rPr lang="en-GB" sz="2000" dirty="0" err="1"/>
              <a:t>prontas</a:t>
            </a:r>
            <a:r>
              <a:rPr lang="en-GB" sz="2000" dirty="0"/>
              <a:t>, </a:t>
            </a:r>
            <a:r>
              <a:rPr lang="en-GB" sz="2000" dirty="0" err="1"/>
              <a:t>prepara</a:t>
            </a:r>
            <a:r>
              <a:rPr lang="en-GB" sz="2000" dirty="0"/>
              <a:t>-se o </a:t>
            </a:r>
            <a:r>
              <a:rPr lang="en-GB" sz="2000" dirty="0" err="1"/>
              <a:t>recheio</a:t>
            </a:r>
            <a:r>
              <a:rPr lang="en-GB" sz="2000" dirty="0"/>
              <a:t> </a:t>
            </a:r>
            <a:r>
              <a:rPr lang="en-GB" sz="2000" dirty="0" err="1"/>
              <a:t>nuna</a:t>
            </a:r>
            <a:r>
              <a:rPr lang="en-GB" sz="2000" dirty="0"/>
              <a:t> </a:t>
            </a:r>
            <a:r>
              <a:rPr lang="en-GB" sz="2000" dirty="0" err="1"/>
              <a:t>taça</a:t>
            </a:r>
            <a:r>
              <a:rPr lang="en-GB" sz="2000" dirty="0"/>
              <a:t>. </a:t>
            </a:r>
          </a:p>
          <a:p>
            <a:pPr marL="285750" indent="-285750">
              <a:buFontTx/>
              <a:buChar char="-"/>
            </a:pPr>
            <a:r>
              <a:rPr lang="en-GB" sz="2000" dirty="0" err="1"/>
              <a:t>Deite</a:t>
            </a:r>
            <a:r>
              <a:rPr lang="en-GB" sz="2000" dirty="0"/>
              <a:t> o </a:t>
            </a:r>
            <a:r>
              <a:rPr lang="en-GB" sz="2000" dirty="0" err="1"/>
              <a:t>recheio</a:t>
            </a:r>
            <a:r>
              <a:rPr lang="en-GB" sz="2000" dirty="0"/>
              <a:t> </a:t>
            </a:r>
            <a:r>
              <a:rPr lang="en-GB" sz="2000" dirty="0" err="1"/>
              <a:t>numa</a:t>
            </a:r>
            <a:r>
              <a:rPr lang="en-GB" sz="2000" dirty="0"/>
              <a:t> </a:t>
            </a:r>
            <a:r>
              <a:rPr lang="en-GB" sz="2000" dirty="0" err="1"/>
              <a:t>panqueca</a:t>
            </a:r>
            <a:r>
              <a:rPr lang="en-GB" sz="2000" dirty="0"/>
              <a:t> e </a:t>
            </a:r>
            <a:r>
              <a:rPr lang="en-GB" sz="2000" dirty="0" err="1"/>
              <a:t>enrole</a:t>
            </a:r>
            <a:r>
              <a:rPr lang="en-GB" sz="2000" dirty="0"/>
              <a:t>-a.</a:t>
            </a:r>
          </a:p>
          <a:p>
            <a:pPr marL="285750" indent="-285750">
              <a:buFontTx/>
              <a:buChar char="-"/>
            </a:pPr>
            <a:r>
              <a:rPr lang="en-GB" sz="2000" dirty="0" err="1"/>
              <a:t>Sirva</a:t>
            </a:r>
            <a:r>
              <a:rPr lang="en-GB" sz="2000" dirty="0"/>
              <a:t>-se e </a:t>
            </a:r>
            <a:r>
              <a:rPr lang="en-GB" sz="2000" dirty="0" err="1"/>
              <a:t>delicie</a:t>
            </a:r>
            <a:r>
              <a:rPr lang="en-GB" sz="2000" dirty="0"/>
              <a:t>-se com </a:t>
            </a:r>
            <a:r>
              <a:rPr lang="en-GB" sz="2000" dirty="0" err="1"/>
              <a:t>esta</a:t>
            </a:r>
            <a:r>
              <a:rPr lang="en-GB" sz="2000" dirty="0"/>
              <a:t> </a:t>
            </a:r>
            <a:r>
              <a:rPr lang="en-GB" sz="2000" dirty="0" err="1"/>
              <a:t>receita</a:t>
            </a:r>
            <a:r>
              <a:rPr lang="en-GB" sz="2000" dirty="0"/>
              <a:t> </a:t>
            </a:r>
            <a:r>
              <a:rPr lang="en-GB" sz="2000" dirty="0" err="1"/>
              <a:t>saudável</a:t>
            </a:r>
            <a:r>
              <a:rPr lang="en-GB" sz="2000" dirty="0"/>
              <a:t>, </a:t>
            </a:r>
            <a:r>
              <a:rPr lang="en-GB" sz="2000" dirty="0" err="1"/>
              <a:t>adaptada</a:t>
            </a:r>
            <a:r>
              <a:rPr lang="en-GB" sz="2000" dirty="0"/>
              <a:t> da </a:t>
            </a:r>
            <a:r>
              <a:rPr lang="en-GB" sz="2000" dirty="0" err="1"/>
              <a:t>receita</a:t>
            </a:r>
            <a:r>
              <a:rPr lang="en-GB" sz="2000" dirty="0"/>
              <a:t> da </a:t>
            </a:r>
            <a:r>
              <a:rPr lang="en-GB" sz="2000" dirty="0" err="1"/>
              <a:t>avó</a:t>
            </a:r>
            <a:r>
              <a:rPr lang="en-GB" sz="2000" dirty="0"/>
              <a:t> e com </a:t>
            </a:r>
            <a:r>
              <a:rPr lang="en-GB" sz="2000" dirty="0" err="1"/>
              <a:t>produtos</a:t>
            </a:r>
            <a:r>
              <a:rPr lang="en-GB" sz="2000" dirty="0"/>
              <a:t> da </a:t>
            </a:r>
            <a:r>
              <a:rPr lang="en-GB" sz="2000" dirty="0" err="1"/>
              <a:t>nossa</a:t>
            </a:r>
            <a:r>
              <a:rPr lang="en-GB" sz="2000" dirty="0"/>
              <a:t> </a:t>
            </a:r>
            <a:r>
              <a:rPr lang="en-GB" sz="2000" dirty="0" err="1"/>
              <a:t>horta</a:t>
            </a:r>
            <a:r>
              <a:rPr lang="en-GB" sz="2000" dirty="0"/>
              <a:t>!</a:t>
            </a:r>
          </a:p>
          <a:p>
            <a:pPr marL="285750" indent="-285750">
              <a:buFontTx/>
              <a:buChar char="-"/>
            </a:pPr>
            <a:endParaRPr lang="en-GB" sz="2400" dirty="0"/>
          </a:p>
          <a:p>
            <a:pPr algn="ctr"/>
            <a:r>
              <a:rPr lang="pt-PT" b="1" dirty="0">
                <a:latin typeface="Calibri Light"/>
                <a:ea typeface="Calibri Light"/>
                <a:cs typeface="Calibri Light"/>
              </a:rPr>
              <a:t>Vídeo da confeção da receita</a:t>
            </a:r>
            <a:endParaRPr lang="en-GB" sz="3200" b="1" dirty="0"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pt-PT" b="1" dirty="0">
                <a:latin typeface="Calibri Light"/>
                <a:ea typeface="Calibri Light"/>
                <a:cs typeface="Calibri Light"/>
                <a:hlinkClick r:id="rId3"/>
              </a:rPr>
              <a:t>https://www.youtube.com/shorts/XDlRCHVqnc8?feature=share</a:t>
            </a:r>
            <a:endParaRPr lang="pt-PT" b="1" dirty="0">
              <a:latin typeface="Calibri Light"/>
              <a:ea typeface="Calibri Light"/>
              <a:cs typeface="Calibri Light"/>
            </a:endParaRPr>
          </a:p>
          <a:p>
            <a:pPr algn="ctr"/>
            <a:endParaRPr lang="pt-PT" b="1" dirty="0">
              <a:latin typeface="Calibri Light"/>
              <a:ea typeface="Calibri Light"/>
              <a:cs typeface="Calibri Light"/>
            </a:endParaRPr>
          </a:p>
          <a:p>
            <a:pPr marL="285750" indent="-285750">
              <a:buChar char="-"/>
            </a:pPr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93C245A-F7A3-EDC1-F4C4-A15F89AA35B0}"/>
              </a:ext>
            </a:extLst>
          </p:cNvPr>
          <p:cNvSpPr/>
          <p:nvPr/>
        </p:nvSpPr>
        <p:spPr>
          <a:xfrm>
            <a:off x="661849" y="710918"/>
            <a:ext cx="11520000" cy="773872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Panquecas</a:t>
            </a: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 de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Espinafre</a:t>
            </a:r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 com </a:t>
            </a:r>
            <a:r>
              <a:rPr lang="en-GB" sz="2800" b="1" dirty="0" err="1">
                <a:solidFill>
                  <a:prstClr val="black"/>
                </a:solidFill>
                <a:latin typeface="Calibri" panose="020F0502020204030204"/>
              </a:rPr>
              <a:t>atum</a:t>
            </a:r>
            <a:endParaRPr lang="en-GB" sz="2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E7B18CA4-1A06-C495-A571-E25894DDA1E3}"/>
                  </a:ext>
                </a:extLst>
              </p14:cNvPr>
              <p14:cNvContentPartPr/>
              <p14:nvPr/>
            </p14:nvContentPartPr>
            <p14:xfrm>
              <a:off x="11733480" y="1674526"/>
              <a:ext cx="19080" cy="612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E7B18CA4-1A06-C495-A571-E25894DDA1E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727360" y="1668406"/>
                <a:ext cx="31320" cy="1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0A236E5C-1939-A0B1-3498-79A2293AAB35}"/>
                  </a:ext>
                </a:extLst>
              </p14:cNvPr>
              <p14:cNvContentPartPr/>
              <p14:nvPr/>
            </p14:nvContentPartPr>
            <p14:xfrm>
              <a:off x="11710080" y="1709446"/>
              <a:ext cx="23400" cy="11520"/>
            </p14:xfrm>
          </p:contentPart>
        </mc:Choice>
        <mc:Fallback xmlns=""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0A236E5C-1939-A0B1-3498-79A2293AAB3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703960" y="1703326"/>
                <a:ext cx="35640" cy="2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d93385-cb9f-4d72-af70-bb83d67a8757" xsi:nil="true"/>
    <lcf76f155ced4ddcb4097134ff3c332f xmlns="c740cfb3-4c1b-4090-a845-87577d58453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5FD41D9AD50341B7F3C53820D4F124" ma:contentTypeVersion="13" ma:contentTypeDescription="Create a new document." ma:contentTypeScope="" ma:versionID="68726e1fb8aa3cda5a301e5478caa3df">
  <xsd:schema xmlns:xsd="http://www.w3.org/2001/XMLSchema" xmlns:xs="http://www.w3.org/2001/XMLSchema" xmlns:p="http://schemas.microsoft.com/office/2006/metadata/properties" xmlns:ns2="c740cfb3-4c1b-4090-a845-87577d58453a" xmlns:ns3="d0d93385-cb9f-4d72-af70-bb83d67a8757" targetNamespace="http://schemas.microsoft.com/office/2006/metadata/properties" ma:root="true" ma:fieldsID="16028a23d633915063d88d5136ea69f5" ns2:_="" ns3:_="">
    <xsd:import namespace="c740cfb3-4c1b-4090-a845-87577d58453a"/>
    <xsd:import namespace="d0d93385-cb9f-4d72-af70-bb83d67a87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0cfb3-4c1b-4090-a845-87577d584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1961a01-dfe9-49ec-b501-af6c29980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93385-cb9f-4d72-af70-bb83d67a875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747ca9-32fd-46dd-bd35-d35d571931f6}" ma:internalName="TaxCatchAll" ma:showField="CatchAllData" ma:web="d0d93385-cb9f-4d72-af70-bb83d67a87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587021-815C-4B10-8C61-92A579DD0FE7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d0d93385-cb9f-4d72-af70-bb83d67a8757"/>
    <ds:schemaRef ds:uri="c740cfb3-4c1b-4090-a845-87577d58453a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2FB0C4E-63A5-4904-82E8-1ACA57C8E21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740cfb3-4c1b-4090-a845-87577d58453a"/>
    <ds:schemaRef ds:uri="d0d93385-cb9f-4d72-af70-bb83d67a875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EAE196-64A3-4D88-A57E-A6B21B351E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233</Words>
  <Application>Microsoft Office PowerPoint</Application>
  <PresentationFormat>Ecrã Panorâmico</PresentationFormat>
  <Paragraphs>55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Tema do Office</vt:lpstr>
      <vt:lpstr>Desafio ASS 2025/2026 </vt:lpstr>
      <vt:lpstr>Desafio ASS 2025/2026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Carmo Mina</cp:lastModifiedBy>
  <cp:revision>48</cp:revision>
  <dcterms:created xsi:type="dcterms:W3CDTF">2023-02-27T10:13:03Z</dcterms:created>
  <dcterms:modified xsi:type="dcterms:W3CDTF">2026-05-31T17:28:00Z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0x010100405FD41D9AD50341B7F3C53820D4F124</vt:lpwstr>
  </property>
  <property fmtid="{D5CDD505-2E9C-101B-9397-08002B2CF9AE}" pid="3" name="MediaServiceImageTags">
    <vt:lpwstr/>
  </property>
</Properties>
</file>